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8" r:id="rId3"/>
    <p:sldId id="257" r:id="rId4"/>
    <p:sldId id="267" r:id="rId5"/>
    <p:sldId id="268" r:id="rId6"/>
    <p:sldId id="269" r:id="rId7"/>
    <p:sldId id="270" r:id="rId8"/>
    <p:sldId id="271" r:id="rId9"/>
    <p:sldId id="264" r:id="rId10"/>
    <p:sldId id="260" r:id="rId11"/>
    <p:sldId id="261" r:id="rId12"/>
    <p:sldId id="262" r:id="rId13"/>
    <p:sldId id="263" r:id="rId14"/>
    <p:sldId id="265" r:id="rId15"/>
    <p:sldId id="266" r:id="rId16"/>
    <p:sldId id="259" r:id="rId17"/>
    <p:sldId id="273" r:id="rId18"/>
    <p:sldId id="274" r:id="rId19"/>
    <p:sldId id="272" r:id="rId20"/>
    <p:sldId id="276" r:id="rId21"/>
    <p:sldId id="275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20023" autoAdjust="0"/>
    <p:restoredTop sz="94660"/>
  </p:normalViewPr>
  <p:slideViewPr>
    <p:cSldViewPr snapToGrid="0">
      <p:cViewPr varScale="1">
        <p:scale>
          <a:sx n="73" d="100"/>
          <a:sy n="73" d="100"/>
        </p:scale>
        <p:origin x="-126" y="-6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1B72BC9-C534-4688-8C5D-E753196838E5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DDBF73A-8BEF-4FF3-A2A1-DAD734BD44FA}">
      <dgm:prSet phldrT="[Текст]"/>
      <dgm:spPr/>
      <dgm:t>
        <a:bodyPr/>
        <a:lstStyle/>
        <a:p>
          <a:r>
            <a:rPr lang="ru-RU" dirty="0" smtClean="0"/>
            <a:t>Быть</a:t>
          </a:r>
          <a:endParaRPr lang="ru-RU" dirty="0"/>
        </a:p>
      </dgm:t>
    </dgm:pt>
    <dgm:pt modelId="{BAB10605-56CF-4042-9642-1A8AE1B51204}" type="parTrans" cxnId="{19EE399E-6F01-46D0-BB57-58F3E6FDAE74}">
      <dgm:prSet/>
      <dgm:spPr/>
      <dgm:t>
        <a:bodyPr/>
        <a:lstStyle/>
        <a:p>
          <a:endParaRPr lang="ru-RU"/>
        </a:p>
      </dgm:t>
    </dgm:pt>
    <dgm:pt modelId="{D62B0EE3-F281-4DB0-B5F7-B35501B879AE}" type="sibTrans" cxnId="{19EE399E-6F01-46D0-BB57-58F3E6FDAE74}">
      <dgm:prSet/>
      <dgm:spPr/>
      <dgm:t>
        <a:bodyPr/>
        <a:lstStyle/>
        <a:p>
          <a:endParaRPr lang="ru-RU"/>
        </a:p>
      </dgm:t>
    </dgm:pt>
    <dgm:pt modelId="{594D5861-37A8-4309-AEBD-A3BA743091AF}">
      <dgm:prSet phldrT="[Текст]" custT="1"/>
      <dgm:spPr>
        <a:solidFill>
          <a:schemeClr val="accent1">
            <a:tint val="50000"/>
            <a:hueOff val="0"/>
            <a:satOff val="0"/>
            <a:lumOff val="0"/>
            <a:alpha val="21000"/>
          </a:schemeClr>
        </a:solidFill>
      </dgm:spPr>
      <dgm:t>
        <a:bodyPr/>
        <a:lstStyle/>
        <a:p>
          <a:r>
            <a:rPr lang="ru-RU" sz="2800" b="1" dirty="0" smtClean="0"/>
            <a:t>Кем, каким хочу быть? </a:t>
          </a:r>
          <a:r>
            <a:rPr lang="ru-RU" sz="2800" dirty="0" smtClean="0"/>
            <a:t>Смотри статью «20 лет спустя»</a:t>
          </a:r>
          <a:endParaRPr lang="ru-RU" sz="2800" dirty="0"/>
        </a:p>
      </dgm:t>
    </dgm:pt>
    <dgm:pt modelId="{EB067635-C678-44D0-8F85-713F3CD1F6B5}" type="parTrans" cxnId="{1AD487DB-B7E7-4B3F-BE5C-B2E7E7E01FED}">
      <dgm:prSet/>
      <dgm:spPr/>
      <dgm:t>
        <a:bodyPr/>
        <a:lstStyle/>
        <a:p>
          <a:endParaRPr lang="ru-RU"/>
        </a:p>
      </dgm:t>
    </dgm:pt>
    <dgm:pt modelId="{CDFED4F2-9A7A-449A-8558-7B20D1253AB0}" type="sibTrans" cxnId="{1AD487DB-B7E7-4B3F-BE5C-B2E7E7E01FED}">
      <dgm:prSet/>
      <dgm:spPr/>
      <dgm:t>
        <a:bodyPr/>
        <a:lstStyle/>
        <a:p>
          <a:endParaRPr lang="ru-RU"/>
        </a:p>
      </dgm:t>
    </dgm:pt>
    <dgm:pt modelId="{27D10EC7-EAE2-4349-9BDB-F1D5328DE010}">
      <dgm:prSet phldrT="[Текст]"/>
      <dgm:spPr/>
      <dgm:t>
        <a:bodyPr/>
        <a:lstStyle/>
        <a:p>
          <a:r>
            <a:rPr lang="ru-RU" dirty="0" smtClean="0"/>
            <a:t>Делать</a:t>
          </a:r>
          <a:endParaRPr lang="ru-RU" dirty="0"/>
        </a:p>
      </dgm:t>
    </dgm:pt>
    <dgm:pt modelId="{2E87D282-2C5D-46FB-A378-A08994596124}" type="parTrans" cxnId="{034536E8-BEAA-4BA8-B1A2-016AA94B640E}">
      <dgm:prSet/>
      <dgm:spPr/>
      <dgm:t>
        <a:bodyPr/>
        <a:lstStyle/>
        <a:p>
          <a:endParaRPr lang="ru-RU"/>
        </a:p>
      </dgm:t>
    </dgm:pt>
    <dgm:pt modelId="{EB97627E-D3BE-49E3-85CC-64EA7CC47AD5}" type="sibTrans" cxnId="{034536E8-BEAA-4BA8-B1A2-016AA94B640E}">
      <dgm:prSet/>
      <dgm:spPr/>
      <dgm:t>
        <a:bodyPr/>
        <a:lstStyle/>
        <a:p>
          <a:endParaRPr lang="ru-RU"/>
        </a:p>
      </dgm:t>
    </dgm:pt>
    <dgm:pt modelId="{DDF58D5E-3FE6-4464-B376-4414DCFFAA28}">
      <dgm:prSet phldrT="[Текст]"/>
      <dgm:spPr>
        <a:solidFill>
          <a:schemeClr val="bg1">
            <a:alpha val="53000"/>
          </a:schemeClr>
        </a:solidFill>
      </dgm:spPr>
      <dgm:t>
        <a:bodyPr/>
        <a:lstStyle/>
        <a:p>
          <a:r>
            <a:rPr lang="ru-RU" b="1" dirty="0" smtClean="0"/>
            <a:t>Чем хочу заниматься? </a:t>
          </a:r>
          <a:r>
            <a:rPr lang="ru-RU" b="0" dirty="0" smtClean="0"/>
            <a:t>Роль определяет дело</a:t>
          </a:r>
          <a:endParaRPr lang="ru-RU" b="0" dirty="0"/>
        </a:p>
      </dgm:t>
    </dgm:pt>
    <dgm:pt modelId="{A9BFEEA7-2F7A-41A8-8B9D-7AAB349AA91C}" type="parTrans" cxnId="{79E64004-7E50-4A7A-9129-D329D49AD3E8}">
      <dgm:prSet/>
      <dgm:spPr/>
      <dgm:t>
        <a:bodyPr/>
        <a:lstStyle/>
        <a:p>
          <a:endParaRPr lang="ru-RU"/>
        </a:p>
      </dgm:t>
    </dgm:pt>
    <dgm:pt modelId="{68E60D5C-37D3-4BDA-8B83-32197F9D6AC4}" type="sibTrans" cxnId="{79E64004-7E50-4A7A-9129-D329D49AD3E8}">
      <dgm:prSet/>
      <dgm:spPr/>
      <dgm:t>
        <a:bodyPr/>
        <a:lstStyle/>
        <a:p>
          <a:endParaRPr lang="ru-RU"/>
        </a:p>
      </dgm:t>
    </dgm:pt>
    <dgm:pt modelId="{D033F476-A868-4267-9C24-424793243514}">
      <dgm:prSet phldrT="[Текст]"/>
      <dgm:spPr/>
      <dgm:t>
        <a:bodyPr/>
        <a:lstStyle/>
        <a:p>
          <a:r>
            <a:rPr lang="ru-RU" dirty="0" smtClean="0"/>
            <a:t>Иметь</a:t>
          </a:r>
          <a:endParaRPr lang="ru-RU" dirty="0"/>
        </a:p>
      </dgm:t>
    </dgm:pt>
    <dgm:pt modelId="{29140143-EDBD-4B8B-BAEA-702162785A5F}" type="parTrans" cxnId="{61E4B209-2625-424E-A8E2-E2E4CAF665E1}">
      <dgm:prSet/>
      <dgm:spPr/>
      <dgm:t>
        <a:bodyPr/>
        <a:lstStyle/>
        <a:p>
          <a:endParaRPr lang="ru-RU"/>
        </a:p>
      </dgm:t>
    </dgm:pt>
    <dgm:pt modelId="{8753F9F3-AC41-472D-9B49-45A68A9DC0DB}" type="sibTrans" cxnId="{61E4B209-2625-424E-A8E2-E2E4CAF665E1}">
      <dgm:prSet/>
      <dgm:spPr/>
      <dgm:t>
        <a:bodyPr/>
        <a:lstStyle/>
        <a:p>
          <a:endParaRPr lang="ru-RU"/>
        </a:p>
      </dgm:t>
    </dgm:pt>
    <dgm:pt modelId="{9AAA4F67-85B6-4212-B064-0F34A1FEC7E0}">
      <dgm:prSet phldrT="[Текст]" custT="1"/>
      <dgm:spPr>
        <a:solidFill>
          <a:schemeClr val="bg1">
            <a:alpha val="35000"/>
          </a:schemeClr>
        </a:solidFill>
      </dgm:spPr>
      <dgm:t>
        <a:bodyPr/>
        <a:lstStyle/>
        <a:p>
          <a:r>
            <a:rPr lang="ru-RU" sz="2800" b="1" dirty="0" smtClean="0"/>
            <a:t>Что у меня будет?</a:t>
          </a:r>
          <a:r>
            <a:rPr lang="ru-RU" sz="2800" b="0" dirty="0" smtClean="0"/>
            <a:t> Ваше пространство и достижения</a:t>
          </a:r>
          <a:endParaRPr lang="ru-RU" sz="2800" b="1" dirty="0"/>
        </a:p>
      </dgm:t>
    </dgm:pt>
    <dgm:pt modelId="{5E56583F-D13E-4405-A85A-DF2222902B31}" type="parTrans" cxnId="{F4EEACA0-DE1F-41D2-9020-92582772D55A}">
      <dgm:prSet/>
      <dgm:spPr/>
      <dgm:t>
        <a:bodyPr/>
        <a:lstStyle/>
        <a:p>
          <a:endParaRPr lang="ru-RU"/>
        </a:p>
      </dgm:t>
    </dgm:pt>
    <dgm:pt modelId="{9735E03B-EC66-49DB-A0A1-6EFCF4386F12}" type="sibTrans" cxnId="{F4EEACA0-DE1F-41D2-9020-92582772D55A}">
      <dgm:prSet/>
      <dgm:spPr/>
      <dgm:t>
        <a:bodyPr/>
        <a:lstStyle/>
        <a:p>
          <a:endParaRPr lang="ru-RU"/>
        </a:p>
      </dgm:t>
    </dgm:pt>
    <dgm:pt modelId="{9F07E194-8F10-47D1-9F51-FDB0C496EB0A}" type="pres">
      <dgm:prSet presAssocID="{21B72BC9-C534-4688-8C5D-E753196838E5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27029AF2-1AB4-4F48-B408-69AB07AF0149}" type="pres">
      <dgm:prSet presAssocID="{0DDBF73A-8BEF-4FF3-A2A1-DAD734BD44FA}" presName="composite" presStyleCnt="0"/>
      <dgm:spPr/>
    </dgm:pt>
    <dgm:pt modelId="{7E23FF13-7A94-4FBB-84F4-B6E921655ADC}" type="pres">
      <dgm:prSet presAssocID="{0DDBF73A-8BEF-4FF3-A2A1-DAD734BD44FA}" presName="bentUpArrow1" presStyleLbl="alignImgPlace1" presStyleIdx="0" presStyleCnt="2"/>
      <dgm:spPr/>
    </dgm:pt>
    <dgm:pt modelId="{B291C519-DA5D-40D0-BE79-35F5412C2836}" type="pres">
      <dgm:prSet presAssocID="{0DDBF73A-8BEF-4FF3-A2A1-DAD734BD44FA}" presName="ParentText" presStyleLbl="node1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A5C875-5806-4010-8F4F-24D300574010}" type="pres">
      <dgm:prSet presAssocID="{0DDBF73A-8BEF-4FF3-A2A1-DAD734BD44FA}" presName="ChildText" presStyleLbl="revTx" presStyleIdx="0" presStyleCnt="3" custScaleX="218323" custScaleY="121697" custLinFactNeighborX="60386" custLinFactNeighborY="-1158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5C6E11-D5DF-4926-B98B-BC521CB9D36C}" type="pres">
      <dgm:prSet presAssocID="{D62B0EE3-F281-4DB0-B5F7-B35501B879AE}" presName="sibTrans" presStyleCnt="0"/>
      <dgm:spPr/>
    </dgm:pt>
    <dgm:pt modelId="{8B8094B1-F549-43DC-B4EF-6FD30EA90185}" type="pres">
      <dgm:prSet presAssocID="{27D10EC7-EAE2-4349-9BDB-F1D5328DE010}" presName="composite" presStyleCnt="0"/>
      <dgm:spPr/>
    </dgm:pt>
    <dgm:pt modelId="{8F436942-7146-4764-B301-51819CB062DA}" type="pres">
      <dgm:prSet presAssocID="{27D10EC7-EAE2-4349-9BDB-F1D5328DE010}" presName="bentUpArrow1" presStyleLbl="alignImgPlace1" presStyleIdx="1" presStyleCnt="2"/>
      <dgm:spPr/>
    </dgm:pt>
    <dgm:pt modelId="{9692D119-914B-4AB2-95A2-819E7AE86090}" type="pres">
      <dgm:prSet presAssocID="{27D10EC7-EAE2-4349-9BDB-F1D5328DE010}" presName="ParentText" presStyleLbl="node1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285AB2-2D5C-42A5-8938-9909E7020594}" type="pres">
      <dgm:prSet presAssocID="{27D10EC7-EAE2-4349-9BDB-F1D5328DE010}" presName="ChildText" presStyleLbl="revTx" presStyleIdx="1" presStyleCnt="3" custScaleX="229887" custScaleY="116279" custLinFactNeighborX="63917" custLinFactNeighborY="-1390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61414A-25FE-44B7-BA97-2F3B87ED7245}" type="pres">
      <dgm:prSet presAssocID="{EB97627E-D3BE-49E3-85CC-64EA7CC47AD5}" presName="sibTrans" presStyleCnt="0"/>
      <dgm:spPr/>
    </dgm:pt>
    <dgm:pt modelId="{373A90EE-0260-4EAA-9FA3-9A26F94E38F0}" type="pres">
      <dgm:prSet presAssocID="{D033F476-A868-4267-9C24-424793243514}" presName="composite" presStyleCnt="0"/>
      <dgm:spPr/>
    </dgm:pt>
    <dgm:pt modelId="{CD4B7016-9EAA-413D-82BB-0877CCFA98EA}" type="pres">
      <dgm:prSet presAssocID="{D033F476-A868-4267-9C24-424793243514}" presName="ParentText" presStyleLbl="node1" presStyleIdx="2" presStyleCnt="3" custLinFactNeighborX="-25745" custLinFactNeighborY="-216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640C2C-4883-4062-B4DA-D65BCEF6A2B7}" type="pres">
      <dgm:prSet presAssocID="{D033F476-A868-4267-9C24-424793243514}" presName="FinalChildText" presStyleLbl="revTx" presStyleIdx="2" presStyleCnt="3" custScaleX="172778" custScaleY="15202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9EE399E-6F01-46D0-BB57-58F3E6FDAE74}" srcId="{21B72BC9-C534-4688-8C5D-E753196838E5}" destId="{0DDBF73A-8BEF-4FF3-A2A1-DAD734BD44FA}" srcOrd="0" destOrd="0" parTransId="{BAB10605-56CF-4042-9642-1A8AE1B51204}" sibTransId="{D62B0EE3-F281-4DB0-B5F7-B35501B879AE}"/>
    <dgm:cxn modelId="{034536E8-BEAA-4BA8-B1A2-016AA94B640E}" srcId="{21B72BC9-C534-4688-8C5D-E753196838E5}" destId="{27D10EC7-EAE2-4349-9BDB-F1D5328DE010}" srcOrd="1" destOrd="0" parTransId="{2E87D282-2C5D-46FB-A378-A08994596124}" sibTransId="{EB97627E-D3BE-49E3-85CC-64EA7CC47AD5}"/>
    <dgm:cxn modelId="{2B7FFCDC-5DCC-47CC-81B5-640B3C45DBA7}" type="presOf" srcId="{D033F476-A868-4267-9C24-424793243514}" destId="{CD4B7016-9EAA-413D-82BB-0877CCFA98EA}" srcOrd="0" destOrd="0" presId="urn:microsoft.com/office/officeart/2005/8/layout/StepDownProcess"/>
    <dgm:cxn modelId="{FDB8AA8C-2586-46A5-96BD-BA4A2490CDC6}" type="presOf" srcId="{9AAA4F67-85B6-4212-B064-0F34A1FEC7E0}" destId="{BF640C2C-4883-4062-B4DA-D65BCEF6A2B7}" srcOrd="0" destOrd="0" presId="urn:microsoft.com/office/officeart/2005/8/layout/StepDownProcess"/>
    <dgm:cxn modelId="{2A49622C-926D-49EA-8E0B-1CEE75CB30E3}" type="presOf" srcId="{0DDBF73A-8BEF-4FF3-A2A1-DAD734BD44FA}" destId="{B291C519-DA5D-40D0-BE79-35F5412C2836}" srcOrd="0" destOrd="0" presId="urn:microsoft.com/office/officeart/2005/8/layout/StepDownProcess"/>
    <dgm:cxn modelId="{1AD487DB-B7E7-4B3F-BE5C-B2E7E7E01FED}" srcId="{0DDBF73A-8BEF-4FF3-A2A1-DAD734BD44FA}" destId="{594D5861-37A8-4309-AEBD-A3BA743091AF}" srcOrd="0" destOrd="0" parTransId="{EB067635-C678-44D0-8F85-713F3CD1F6B5}" sibTransId="{CDFED4F2-9A7A-449A-8558-7B20D1253AB0}"/>
    <dgm:cxn modelId="{F4EEACA0-DE1F-41D2-9020-92582772D55A}" srcId="{D033F476-A868-4267-9C24-424793243514}" destId="{9AAA4F67-85B6-4212-B064-0F34A1FEC7E0}" srcOrd="0" destOrd="0" parTransId="{5E56583F-D13E-4405-A85A-DF2222902B31}" sibTransId="{9735E03B-EC66-49DB-A0A1-6EFCF4386F12}"/>
    <dgm:cxn modelId="{61E4B209-2625-424E-A8E2-E2E4CAF665E1}" srcId="{21B72BC9-C534-4688-8C5D-E753196838E5}" destId="{D033F476-A868-4267-9C24-424793243514}" srcOrd="2" destOrd="0" parTransId="{29140143-EDBD-4B8B-BAEA-702162785A5F}" sibTransId="{8753F9F3-AC41-472D-9B49-45A68A9DC0DB}"/>
    <dgm:cxn modelId="{5E814F2B-B96A-4672-A647-44F54CB85AEB}" type="presOf" srcId="{27D10EC7-EAE2-4349-9BDB-F1D5328DE010}" destId="{9692D119-914B-4AB2-95A2-819E7AE86090}" srcOrd="0" destOrd="0" presId="urn:microsoft.com/office/officeart/2005/8/layout/StepDownProcess"/>
    <dgm:cxn modelId="{88A0167D-4F27-4D66-BC95-00DECE9A10F0}" type="presOf" srcId="{594D5861-37A8-4309-AEBD-A3BA743091AF}" destId="{EFA5C875-5806-4010-8F4F-24D300574010}" srcOrd="0" destOrd="0" presId="urn:microsoft.com/office/officeart/2005/8/layout/StepDownProcess"/>
    <dgm:cxn modelId="{CD5B4671-6B6D-42BA-9CE8-78AFE4F9ED95}" type="presOf" srcId="{DDF58D5E-3FE6-4464-B376-4414DCFFAA28}" destId="{0E285AB2-2D5C-42A5-8938-9909E7020594}" srcOrd="0" destOrd="0" presId="urn:microsoft.com/office/officeart/2005/8/layout/StepDownProcess"/>
    <dgm:cxn modelId="{79E64004-7E50-4A7A-9129-D329D49AD3E8}" srcId="{27D10EC7-EAE2-4349-9BDB-F1D5328DE010}" destId="{DDF58D5E-3FE6-4464-B376-4414DCFFAA28}" srcOrd="0" destOrd="0" parTransId="{A9BFEEA7-2F7A-41A8-8B9D-7AAB349AA91C}" sibTransId="{68E60D5C-37D3-4BDA-8B83-32197F9D6AC4}"/>
    <dgm:cxn modelId="{0379D28E-EA08-4B93-B662-35B2B3F568CB}" type="presOf" srcId="{21B72BC9-C534-4688-8C5D-E753196838E5}" destId="{9F07E194-8F10-47D1-9F51-FDB0C496EB0A}" srcOrd="0" destOrd="0" presId="urn:microsoft.com/office/officeart/2005/8/layout/StepDownProcess"/>
    <dgm:cxn modelId="{90272EE2-6007-42C8-87A4-39EDDFDC63CE}" type="presParOf" srcId="{9F07E194-8F10-47D1-9F51-FDB0C496EB0A}" destId="{27029AF2-1AB4-4F48-B408-69AB07AF0149}" srcOrd="0" destOrd="0" presId="urn:microsoft.com/office/officeart/2005/8/layout/StepDownProcess"/>
    <dgm:cxn modelId="{B2BBD033-CAB7-41F8-803B-C66C1B68E9FD}" type="presParOf" srcId="{27029AF2-1AB4-4F48-B408-69AB07AF0149}" destId="{7E23FF13-7A94-4FBB-84F4-B6E921655ADC}" srcOrd="0" destOrd="0" presId="urn:microsoft.com/office/officeart/2005/8/layout/StepDownProcess"/>
    <dgm:cxn modelId="{4890B8A7-9F03-4D79-AAC4-F16CC7C7354E}" type="presParOf" srcId="{27029AF2-1AB4-4F48-B408-69AB07AF0149}" destId="{B291C519-DA5D-40D0-BE79-35F5412C2836}" srcOrd="1" destOrd="0" presId="urn:microsoft.com/office/officeart/2005/8/layout/StepDownProcess"/>
    <dgm:cxn modelId="{B5CE6B90-8556-4ECF-8BBB-E2DCD7AB8E57}" type="presParOf" srcId="{27029AF2-1AB4-4F48-B408-69AB07AF0149}" destId="{EFA5C875-5806-4010-8F4F-24D300574010}" srcOrd="2" destOrd="0" presId="urn:microsoft.com/office/officeart/2005/8/layout/StepDownProcess"/>
    <dgm:cxn modelId="{95D8AAED-A606-45DC-BC76-70B816B338A4}" type="presParOf" srcId="{9F07E194-8F10-47D1-9F51-FDB0C496EB0A}" destId="{6B5C6E11-D5DF-4926-B98B-BC521CB9D36C}" srcOrd="1" destOrd="0" presId="urn:microsoft.com/office/officeart/2005/8/layout/StepDownProcess"/>
    <dgm:cxn modelId="{EA7EE3FC-745B-4AF9-8213-CDE7B63D9397}" type="presParOf" srcId="{9F07E194-8F10-47D1-9F51-FDB0C496EB0A}" destId="{8B8094B1-F549-43DC-B4EF-6FD30EA90185}" srcOrd="2" destOrd="0" presId="urn:microsoft.com/office/officeart/2005/8/layout/StepDownProcess"/>
    <dgm:cxn modelId="{C32B34FC-C2E1-46BA-9DB0-890FAFD0CCAD}" type="presParOf" srcId="{8B8094B1-F549-43DC-B4EF-6FD30EA90185}" destId="{8F436942-7146-4764-B301-51819CB062DA}" srcOrd="0" destOrd="0" presId="urn:microsoft.com/office/officeart/2005/8/layout/StepDownProcess"/>
    <dgm:cxn modelId="{594A652D-8418-4FA8-A091-597DA96559A3}" type="presParOf" srcId="{8B8094B1-F549-43DC-B4EF-6FD30EA90185}" destId="{9692D119-914B-4AB2-95A2-819E7AE86090}" srcOrd="1" destOrd="0" presId="urn:microsoft.com/office/officeart/2005/8/layout/StepDownProcess"/>
    <dgm:cxn modelId="{BAE6AF4C-3CAA-4995-B53A-A8B7119BDC6D}" type="presParOf" srcId="{8B8094B1-F549-43DC-B4EF-6FD30EA90185}" destId="{0E285AB2-2D5C-42A5-8938-9909E7020594}" srcOrd="2" destOrd="0" presId="urn:microsoft.com/office/officeart/2005/8/layout/StepDownProcess"/>
    <dgm:cxn modelId="{E11A7687-42B0-4187-B6E5-94040367C2C2}" type="presParOf" srcId="{9F07E194-8F10-47D1-9F51-FDB0C496EB0A}" destId="{D161414A-25FE-44B7-BA97-2F3B87ED7245}" srcOrd="3" destOrd="0" presId="urn:microsoft.com/office/officeart/2005/8/layout/StepDownProcess"/>
    <dgm:cxn modelId="{B472DFD2-0A78-4321-9051-E7BB86357516}" type="presParOf" srcId="{9F07E194-8F10-47D1-9F51-FDB0C496EB0A}" destId="{373A90EE-0260-4EAA-9FA3-9A26F94E38F0}" srcOrd="4" destOrd="0" presId="urn:microsoft.com/office/officeart/2005/8/layout/StepDownProcess"/>
    <dgm:cxn modelId="{3FEAF813-EA20-471C-A789-4E7927BEF434}" type="presParOf" srcId="{373A90EE-0260-4EAA-9FA3-9A26F94E38F0}" destId="{CD4B7016-9EAA-413D-82BB-0877CCFA98EA}" srcOrd="0" destOrd="0" presId="urn:microsoft.com/office/officeart/2005/8/layout/StepDownProcess"/>
    <dgm:cxn modelId="{EA85CA25-1A38-46D3-B915-CD515CA10B38}" type="presParOf" srcId="{373A90EE-0260-4EAA-9FA3-9A26F94E38F0}" destId="{BF640C2C-4883-4062-B4DA-D65BCEF6A2B7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735C9BF-F933-46AD-9FB0-1988F529E6C3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46B3774-27BB-484F-BA07-D68EBD04A87F}">
      <dgm:prSet phldrT="[Текст]"/>
      <dgm:spPr/>
      <dgm:t>
        <a:bodyPr/>
        <a:lstStyle/>
        <a:p>
          <a:r>
            <a:rPr lang="ru-RU" dirty="0" smtClean="0"/>
            <a:t>Цели 5 сфер</a:t>
          </a:r>
          <a:endParaRPr lang="ru-RU" dirty="0"/>
        </a:p>
      </dgm:t>
    </dgm:pt>
    <dgm:pt modelId="{0A5B3645-A8B4-4DE4-AB14-CEA6BD8DFBB5}" type="parTrans" cxnId="{1E3A2A79-DE35-4893-ABE5-C0E852EEC65E}">
      <dgm:prSet/>
      <dgm:spPr/>
      <dgm:t>
        <a:bodyPr/>
        <a:lstStyle/>
        <a:p>
          <a:endParaRPr lang="ru-RU"/>
        </a:p>
      </dgm:t>
    </dgm:pt>
    <dgm:pt modelId="{07722620-5437-4328-BF9E-EA3CC4E878E0}" type="sibTrans" cxnId="{1E3A2A79-DE35-4893-ABE5-C0E852EEC65E}">
      <dgm:prSet/>
      <dgm:spPr/>
      <dgm:t>
        <a:bodyPr/>
        <a:lstStyle/>
        <a:p>
          <a:endParaRPr lang="ru-RU"/>
        </a:p>
      </dgm:t>
    </dgm:pt>
    <dgm:pt modelId="{EC2BBAFD-C996-49A9-8E1D-3B8E401D74E7}">
      <dgm:prSet phldrT="[Текст]"/>
      <dgm:spPr/>
      <dgm:t>
        <a:bodyPr/>
        <a:lstStyle/>
        <a:p>
          <a:r>
            <a:rPr lang="ru-RU" dirty="0" smtClean="0"/>
            <a:t>здоровья,</a:t>
          </a:r>
          <a:endParaRPr lang="ru-RU" dirty="0"/>
        </a:p>
      </dgm:t>
    </dgm:pt>
    <dgm:pt modelId="{8CBFA6D4-515B-48EC-9F5A-52A6759B6496}" type="parTrans" cxnId="{285E754E-B5CD-4315-8DCC-3811AD537F4F}">
      <dgm:prSet/>
      <dgm:spPr/>
      <dgm:t>
        <a:bodyPr/>
        <a:lstStyle/>
        <a:p>
          <a:endParaRPr lang="ru-RU"/>
        </a:p>
      </dgm:t>
    </dgm:pt>
    <dgm:pt modelId="{C84EAD4F-0C2E-4EEB-975F-09C2757B36B4}" type="sibTrans" cxnId="{285E754E-B5CD-4315-8DCC-3811AD537F4F}">
      <dgm:prSet/>
      <dgm:spPr/>
      <dgm:t>
        <a:bodyPr/>
        <a:lstStyle/>
        <a:p>
          <a:endParaRPr lang="ru-RU"/>
        </a:p>
      </dgm:t>
    </dgm:pt>
    <dgm:pt modelId="{8969E186-28A0-4511-A85A-5006874A184D}">
      <dgm:prSet phldrT="[Текст]"/>
      <dgm:spPr/>
      <dgm:t>
        <a:bodyPr/>
        <a:lstStyle/>
        <a:p>
          <a:r>
            <a:rPr lang="ru-RU" dirty="0" smtClean="0"/>
            <a:t>Я и мои цели</a:t>
          </a:r>
          <a:endParaRPr lang="ru-RU" dirty="0"/>
        </a:p>
      </dgm:t>
    </dgm:pt>
    <dgm:pt modelId="{C87E08C4-E3B1-4B2B-9DEC-967A5D2BF780}" type="parTrans" cxnId="{0B6090DF-02B6-4F8F-B865-35FD5AC5BAD3}">
      <dgm:prSet/>
      <dgm:spPr/>
      <dgm:t>
        <a:bodyPr/>
        <a:lstStyle/>
        <a:p>
          <a:endParaRPr lang="ru-RU"/>
        </a:p>
      </dgm:t>
    </dgm:pt>
    <dgm:pt modelId="{BDDF9763-12E5-41CE-9740-4F3797498A90}" type="sibTrans" cxnId="{0B6090DF-02B6-4F8F-B865-35FD5AC5BAD3}">
      <dgm:prSet/>
      <dgm:spPr/>
      <dgm:t>
        <a:bodyPr/>
        <a:lstStyle/>
        <a:p>
          <a:endParaRPr lang="ru-RU"/>
        </a:p>
      </dgm:t>
    </dgm:pt>
    <dgm:pt modelId="{A6167BBA-5647-4D6E-9237-023EF840D2B0}">
      <dgm:prSet phldrT="[Текст]"/>
      <dgm:spPr/>
      <dgm:t>
        <a:bodyPr/>
        <a:lstStyle/>
        <a:p>
          <a:r>
            <a:rPr lang="ru-RU" dirty="0" smtClean="0"/>
            <a:t>страница с изображением себя и всех важных целей</a:t>
          </a:r>
          <a:endParaRPr lang="ru-RU" dirty="0"/>
        </a:p>
      </dgm:t>
    </dgm:pt>
    <dgm:pt modelId="{8CD387CA-7540-4396-9B06-ABA0C3A2D74C}" type="parTrans" cxnId="{315E8942-8A76-43CE-9273-B1097A08C7FC}">
      <dgm:prSet/>
      <dgm:spPr/>
      <dgm:t>
        <a:bodyPr/>
        <a:lstStyle/>
        <a:p>
          <a:endParaRPr lang="ru-RU"/>
        </a:p>
      </dgm:t>
    </dgm:pt>
    <dgm:pt modelId="{75C15B21-13C4-48FE-A0BA-67E9CBE7107B}" type="sibTrans" cxnId="{315E8942-8A76-43CE-9273-B1097A08C7FC}">
      <dgm:prSet/>
      <dgm:spPr/>
      <dgm:t>
        <a:bodyPr/>
        <a:lstStyle/>
        <a:p>
          <a:endParaRPr lang="ru-RU"/>
        </a:p>
      </dgm:t>
    </dgm:pt>
    <dgm:pt modelId="{3654E15C-872A-4212-BBE4-139A72117E54}">
      <dgm:prSet phldrT="[Текст]"/>
      <dgm:spPr/>
      <dgm:t>
        <a:bodyPr/>
        <a:lstStyle/>
        <a:p>
          <a:r>
            <a:rPr lang="ru-RU" dirty="0" smtClean="0"/>
            <a:t>Уроки моей жизни</a:t>
          </a:r>
          <a:endParaRPr lang="ru-RU" dirty="0"/>
        </a:p>
      </dgm:t>
    </dgm:pt>
    <dgm:pt modelId="{D09596CA-9458-478D-9DE9-532721040E47}" type="parTrans" cxnId="{494B64E4-96B6-4A35-B178-1385516AD8A7}">
      <dgm:prSet/>
      <dgm:spPr/>
      <dgm:t>
        <a:bodyPr/>
        <a:lstStyle/>
        <a:p>
          <a:endParaRPr lang="ru-RU"/>
        </a:p>
      </dgm:t>
    </dgm:pt>
    <dgm:pt modelId="{A67B4FCF-FDA3-40A9-ADCD-BEEB93A0D4DA}" type="sibTrans" cxnId="{494B64E4-96B6-4A35-B178-1385516AD8A7}">
      <dgm:prSet/>
      <dgm:spPr/>
      <dgm:t>
        <a:bodyPr/>
        <a:lstStyle/>
        <a:p>
          <a:endParaRPr lang="ru-RU"/>
        </a:p>
      </dgm:t>
    </dgm:pt>
    <dgm:pt modelId="{C66EA1C8-D2BE-4B95-88AB-99D8E0F6BED4}">
      <dgm:prSet phldrT="[Текст]"/>
      <dgm:spPr/>
      <dgm:t>
        <a:bodyPr/>
        <a:lstStyle/>
        <a:p>
          <a:r>
            <a:rPr lang="ru-RU" dirty="0" smtClean="0"/>
            <a:t>Страница с ошибками, которые не следует повторять.</a:t>
          </a:r>
          <a:endParaRPr lang="ru-RU" dirty="0"/>
        </a:p>
      </dgm:t>
    </dgm:pt>
    <dgm:pt modelId="{EA023C46-56EF-4D38-80FE-1BDF85BD522E}" type="parTrans" cxnId="{C6E4C749-33C3-45FE-BC63-E82CF2263140}">
      <dgm:prSet/>
      <dgm:spPr/>
      <dgm:t>
        <a:bodyPr/>
        <a:lstStyle/>
        <a:p>
          <a:endParaRPr lang="ru-RU"/>
        </a:p>
      </dgm:t>
    </dgm:pt>
    <dgm:pt modelId="{D0F1B1BB-5D87-481F-9D52-EAA91A7DFC30}" type="sibTrans" cxnId="{C6E4C749-33C3-45FE-BC63-E82CF2263140}">
      <dgm:prSet/>
      <dgm:spPr/>
      <dgm:t>
        <a:bodyPr/>
        <a:lstStyle/>
        <a:p>
          <a:endParaRPr lang="ru-RU"/>
        </a:p>
      </dgm:t>
    </dgm:pt>
    <dgm:pt modelId="{46CC2F88-5BEF-44DB-BE6B-8BA9FC3C2630}">
      <dgm:prSet phldrT="[Текст]"/>
      <dgm:spPr/>
      <dgm:t>
        <a:bodyPr/>
        <a:lstStyle/>
        <a:p>
          <a:r>
            <a:rPr lang="ru-RU" dirty="0" smtClean="0"/>
            <a:t>отношения,</a:t>
          </a:r>
          <a:endParaRPr lang="ru-RU" dirty="0"/>
        </a:p>
      </dgm:t>
    </dgm:pt>
    <dgm:pt modelId="{0FAC29D0-E8AB-4D02-AD81-8AFE4DCA3BA2}" type="parTrans" cxnId="{3567F86F-EE3A-4302-BA23-8229A62185DA}">
      <dgm:prSet/>
      <dgm:spPr/>
      <dgm:t>
        <a:bodyPr/>
        <a:lstStyle/>
        <a:p>
          <a:endParaRPr lang="ru-RU"/>
        </a:p>
      </dgm:t>
    </dgm:pt>
    <dgm:pt modelId="{488A2EFA-1432-4686-A7CE-87A7296116EB}" type="sibTrans" cxnId="{3567F86F-EE3A-4302-BA23-8229A62185DA}">
      <dgm:prSet/>
      <dgm:spPr/>
      <dgm:t>
        <a:bodyPr/>
        <a:lstStyle/>
        <a:p>
          <a:endParaRPr lang="ru-RU"/>
        </a:p>
      </dgm:t>
    </dgm:pt>
    <dgm:pt modelId="{D1E2378D-82D8-4F00-9893-9C101628C2EC}">
      <dgm:prSet phldrT="[Текст]"/>
      <dgm:spPr/>
      <dgm:t>
        <a:bodyPr/>
        <a:lstStyle/>
        <a:p>
          <a:r>
            <a:rPr lang="ru-RU" dirty="0" smtClean="0"/>
            <a:t>семья, </a:t>
          </a:r>
          <a:endParaRPr lang="ru-RU" dirty="0"/>
        </a:p>
      </dgm:t>
    </dgm:pt>
    <dgm:pt modelId="{F44D440C-0B61-4B72-87D0-E3F2E9A68396}" type="parTrans" cxnId="{6D3EDE6D-D032-4041-A1A8-6C2A3E22CD49}">
      <dgm:prSet/>
      <dgm:spPr/>
      <dgm:t>
        <a:bodyPr/>
        <a:lstStyle/>
        <a:p>
          <a:endParaRPr lang="ru-RU"/>
        </a:p>
      </dgm:t>
    </dgm:pt>
    <dgm:pt modelId="{05A85964-11F4-492C-B43E-71AC211411D1}" type="sibTrans" cxnId="{6D3EDE6D-D032-4041-A1A8-6C2A3E22CD49}">
      <dgm:prSet/>
      <dgm:spPr/>
      <dgm:t>
        <a:bodyPr/>
        <a:lstStyle/>
        <a:p>
          <a:endParaRPr lang="ru-RU"/>
        </a:p>
      </dgm:t>
    </dgm:pt>
    <dgm:pt modelId="{91BFCD11-230E-4F20-ABF1-926E41980FA7}">
      <dgm:prSet phldrT="[Текст]"/>
      <dgm:spPr/>
      <dgm:t>
        <a:bodyPr/>
        <a:lstStyle/>
        <a:p>
          <a:r>
            <a:rPr lang="ru-RU" dirty="0" smtClean="0"/>
            <a:t>работа, </a:t>
          </a:r>
          <a:endParaRPr lang="ru-RU" dirty="0"/>
        </a:p>
      </dgm:t>
    </dgm:pt>
    <dgm:pt modelId="{960B195A-5E19-47FE-813C-DDC87E7F24D9}" type="parTrans" cxnId="{7BFA37A9-21E1-4BC7-9633-C103A07CB58C}">
      <dgm:prSet/>
      <dgm:spPr/>
      <dgm:t>
        <a:bodyPr/>
        <a:lstStyle/>
        <a:p>
          <a:endParaRPr lang="ru-RU"/>
        </a:p>
      </dgm:t>
    </dgm:pt>
    <dgm:pt modelId="{EED92DAA-AD0C-434A-BC9B-FF064B1DE333}" type="sibTrans" cxnId="{7BFA37A9-21E1-4BC7-9633-C103A07CB58C}">
      <dgm:prSet/>
      <dgm:spPr/>
      <dgm:t>
        <a:bodyPr/>
        <a:lstStyle/>
        <a:p>
          <a:endParaRPr lang="ru-RU"/>
        </a:p>
      </dgm:t>
    </dgm:pt>
    <dgm:pt modelId="{1C7A157B-8144-4F08-9AF9-DD4A29A87FF3}">
      <dgm:prSet phldrT="[Текст]"/>
      <dgm:spPr/>
      <dgm:t>
        <a:bodyPr/>
        <a:lstStyle/>
        <a:p>
          <a:r>
            <a:rPr lang="ru-RU" dirty="0" smtClean="0"/>
            <a:t>финансы,</a:t>
          </a:r>
          <a:endParaRPr lang="ru-RU" dirty="0"/>
        </a:p>
      </dgm:t>
    </dgm:pt>
    <dgm:pt modelId="{99AB315F-44C7-433F-9BEF-73CFD366F640}" type="parTrans" cxnId="{47F5BC0D-4C3B-4820-9A44-9780A99B12D9}">
      <dgm:prSet/>
      <dgm:spPr/>
      <dgm:t>
        <a:bodyPr/>
        <a:lstStyle/>
        <a:p>
          <a:endParaRPr lang="ru-RU"/>
        </a:p>
      </dgm:t>
    </dgm:pt>
    <dgm:pt modelId="{DF3BDB0D-636E-4248-A4A9-1509F175D18F}" type="sibTrans" cxnId="{47F5BC0D-4C3B-4820-9A44-9780A99B12D9}">
      <dgm:prSet/>
      <dgm:spPr/>
      <dgm:t>
        <a:bodyPr/>
        <a:lstStyle/>
        <a:p>
          <a:endParaRPr lang="ru-RU"/>
        </a:p>
      </dgm:t>
    </dgm:pt>
    <dgm:pt modelId="{71036A8B-26E8-4879-80B4-6909A093AC93}">
      <dgm:prSet phldrT="[Текст]"/>
      <dgm:spPr/>
      <dgm:t>
        <a:bodyPr/>
        <a:lstStyle/>
        <a:p>
          <a:r>
            <a:rPr lang="ru-RU" dirty="0" smtClean="0"/>
            <a:t>эмоции</a:t>
          </a:r>
          <a:endParaRPr lang="ru-RU" dirty="0"/>
        </a:p>
      </dgm:t>
    </dgm:pt>
    <dgm:pt modelId="{CA0DE2ED-7658-449C-9553-94128B41CDAA}" type="parTrans" cxnId="{A8583219-E167-4E73-ACFA-035A2648382C}">
      <dgm:prSet/>
      <dgm:spPr/>
      <dgm:t>
        <a:bodyPr/>
        <a:lstStyle/>
        <a:p>
          <a:endParaRPr lang="ru-RU"/>
        </a:p>
      </dgm:t>
    </dgm:pt>
    <dgm:pt modelId="{7E7AD452-D895-4752-9395-12364DDEA7B8}" type="sibTrans" cxnId="{A8583219-E167-4E73-ACFA-035A2648382C}">
      <dgm:prSet/>
      <dgm:spPr/>
      <dgm:t>
        <a:bodyPr/>
        <a:lstStyle/>
        <a:p>
          <a:endParaRPr lang="ru-RU"/>
        </a:p>
      </dgm:t>
    </dgm:pt>
    <dgm:pt modelId="{FB0980CA-45AB-4DAE-B7B5-C490D69BD766}" type="pres">
      <dgm:prSet presAssocID="{2735C9BF-F933-46AD-9FB0-1988F529E6C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C492942-2F30-4963-AA22-235057254AC5}" type="pres">
      <dgm:prSet presAssocID="{F46B3774-27BB-484F-BA07-D68EBD04A87F}" presName="composite" presStyleCnt="0"/>
      <dgm:spPr/>
    </dgm:pt>
    <dgm:pt modelId="{D2B3D8E9-F20B-49B0-9601-44518DFE87C9}" type="pres">
      <dgm:prSet presAssocID="{F46B3774-27BB-484F-BA07-D68EBD04A87F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D61AF2-3EC0-4F0C-8403-CE5DC638E081}" type="pres">
      <dgm:prSet presAssocID="{F46B3774-27BB-484F-BA07-D68EBD04A87F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978E05-D250-4931-A026-77745F7DE571}" type="pres">
      <dgm:prSet presAssocID="{07722620-5437-4328-BF9E-EA3CC4E878E0}" presName="space" presStyleCnt="0"/>
      <dgm:spPr/>
    </dgm:pt>
    <dgm:pt modelId="{794668A4-F2CC-4F16-997E-A2C2212DD3C7}" type="pres">
      <dgm:prSet presAssocID="{8969E186-28A0-4511-A85A-5006874A184D}" presName="composite" presStyleCnt="0"/>
      <dgm:spPr/>
    </dgm:pt>
    <dgm:pt modelId="{6FDE6B3A-B2B6-42FB-A8B4-0DC368CB7E61}" type="pres">
      <dgm:prSet presAssocID="{8969E186-28A0-4511-A85A-5006874A184D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9E0EDE-3EC3-43E5-98A9-3C6F1CFBCC6A}" type="pres">
      <dgm:prSet presAssocID="{8969E186-28A0-4511-A85A-5006874A184D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9ECE85-B3CA-4151-994A-5C3A36CE1234}" type="pres">
      <dgm:prSet presAssocID="{BDDF9763-12E5-41CE-9740-4F3797498A90}" presName="space" presStyleCnt="0"/>
      <dgm:spPr/>
    </dgm:pt>
    <dgm:pt modelId="{3048EC58-19BA-464F-9679-95D2331AA4F6}" type="pres">
      <dgm:prSet presAssocID="{3654E15C-872A-4212-BBE4-139A72117E54}" presName="composite" presStyleCnt="0"/>
      <dgm:spPr/>
    </dgm:pt>
    <dgm:pt modelId="{5BCD16C2-B85F-4104-B6B3-D494E8AC8442}" type="pres">
      <dgm:prSet presAssocID="{3654E15C-872A-4212-BBE4-139A72117E54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21FFC1-13CD-4FEA-9ACA-5B82ADE0A007}" type="pres">
      <dgm:prSet presAssocID="{3654E15C-872A-4212-BBE4-139A72117E54}" presName="desTx" presStyleLbl="alignAccFollowNode1" presStyleIdx="2" presStyleCnt="3" custLinFactNeighborX="103" custLinFactNeighborY="1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8583219-E167-4E73-ACFA-035A2648382C}" srcId="{F46B3774-27BB-484F-BA07-D68EBD04A87F}" destId="{71036A8B-26E8-4879-80B4-6909A093AC93}" srcOrd="5" destOrd="0" parTransId="{CA0DE2ED-7658-449C-9553-94128B41CDAA}" sibTransId="{7E7AD452-D895-4752-9395-12364DDEA7B8}"/>
    <dgm:cxn modelId="{0B6090DF-02B6-4F8F-B865-35FD5AC5BAD3}" srcId="{2735C9BF-F933-46AD-9FB0-1988F529E6C3}" destId="{8969E186-28A0-4511-A85A-5006874A184D}" srcOrd="1" destOrd="0" parTransId="{C87E08C4-E3B1-4B2B-9DEC-967A5D2BF780}" sibTransId="{BDDF9763-12E5-41CE-9740-4F3797498A90}"/>
    <dgm:cxn modelId="{3092BFE9-A7DC-48B7-8069-9B42F5FA13EB}" type="presOf" srcId="{8969E186-28A0-4511-A85A-5006874A184D}" destId="{6FDE6B3A-B2B6-42FB-A8B4-0DC368CB7E61}" srcOrd="0" destOrd="0" presId="urn:microsoft.com/office/officeart/2005/8/layout/hList1"/>
    <dgm:cxn modelId="{3567F86F-EE3A-4302-BA23-8229A62185DA}" srcId="{F46B3774-27BB-484F-BA07-D68EBD04A87F}" destId="{46CC2F88-5BEF-44DB-BE6B-8BA9FC3C2630}" srcOrd="1" destOrd="0" parTransId="{0FAC29D0-E8AB-4D02-AD81-8AFE4DCA3BA2}" sibTransId="{488A2EFA-1432-4686-A7CE-87A7296116EB}"/>
    <dgm:cxn modelId="{4B8ADFC8-9F72-49BB-AE70-8B1EC9B26AC6}" type="presOf" srcId="{71036A8B-26E8-4879-80B4-6909A093AC93}" destId="{7DD61AF2-3EC0-4F0C-8403-CE5DC638E081}" srcOrd="0" destOrd="5" presId="urn:microsoft.com/office/officeart/2005/8/layout/hList1"/>
    <dgm:cxn modelId="{1E3B4F33-E044-459C-80F6-10D6EEDC4DF8}" type="presOf" srcId="{1C7A157B-8144-4F08-9AF9-DD4A29A87FF3}" destId="{7DD61AF2-3EC0-4F0C-8403-CE5DC638E081}" srcOrd="0" destOrd="4" presId="urn:microsoft.com/office/officeart/2005/8/layout/hList1"/>
    <dgm:cxn modelId="{595B7006-1ABA-4AFC-A8C3-59EACB04F7C8}" type="presOf" srcId="{C66EA1C8-D2BE-4B95-88AB-99D8E0F6BED4}" destId="{D221FFC1-13CD-4FEA-9ACA-5B82ADE0A007}" srcOrd="0" destOrd="0" presId="urn:microsoft.com/office/officeart/2005/8/layout/hList1"/>
    <dgm:cxn modelId="{9E7AD0AE-2971-4DF6-9438-F6DB581AB577}" type="presOf" srcId="{46CC2F88-5BEF-44DB-BE6B-8BA9FC3C2630}" destId="{7DD61AF2-3EC0-4F0C-8403-CE5DC638E081}" srcOrd="0" destOrd="1" presId="urn:microsoft.com/office/officeart/2005/8/layout/hList1"/>
    <dgm:cxn modelId="{A73B7118-87A1-4ED0-BA97-5562D71D9924}" type="presOf" srcId="{F46B3774-27BB-484F-BA07-D68EBD04A87F}" destId="{D2B3D8E9-F20B-49B0-9601-44518DFE87C9}" srcOrd="0" destOrd="0" presId="urn:microsoft.com/office/officeart/2005/8/layout/hList1"/>
    <dgm:cxn modelId="{7BFA37A9-21E1-4BC7-9633-C103A07CB58C}" srcId="{F46B3774-27BB-484F-BA07-D68EBD04A87F}" destId="{91BFCD11-230E-4F20-ABF1-926E41980FA7}" srcOrd="3" destOrd="0" parTransId="{960B195A-5E19-47FE-813C-DDC87E7F24D9}" sibTransId="{EED92DAA-AD0C-434A-BC9B-FF064B1DE333}"/>
    <dgm:cxn modelId="{285E754E-B5CD-4315-8DCC-3811AD537F4F}" srcId="{F46B3774-27BB-484F-BA07-D68EBD04A87F}" destId="{EC2BBAFD-C996-49A9-8E1D-3B8E401D74E7}" srcOrd="0" destOrd="0" parTransId="{8CBFA6D4-515B-48EC-9F5A-52A6759B6496}" sibTransId="{C84EAD4F-0C2E-4EEB-975F-09C2757B36B4}"/>
    <dgm:cxn modelId="{494B64E4-96B6-4A35-B178-1385516AD8A7}" srcId="{2735C9BF-F933-46AD-9FB0-1988F529E6C3}" destId="{3654E15C-872A-4212-BBE4-139A72117E54}" srcOrd="2" destOrd="0" parTransId="{D09596CA-9458-478D-9DE9-532721040E47}" sibTransId="{A67B4FCF-FDA3-40A9-ADCD-BEEB93A0D4DA}"/>
    <dgm:cxn modelId="{1E3A2A79-DE35-4893-ABE5-C0E852EEC65E}" srcId="{2735C9BF-F933-46AD-9FB0-1988F529E6C3}" destId="{F46B3774-27BB-484F-BA07-D68EBD04A87F}" srcOrd="0" destOrd="0" parTransId="{0A5B3645-A8B4-4DE4-AB14-CEA6BD8DFBB5}" sibTransId="{07722620-5437-4328-BF9E-EA3CC4E878E0}"/>
    <dgm:cxn modelId="{315E8942-8A76-43CE-9273-B1097A08C7FC}" srcId="{8969E186-28A0-4511-A85A-5006874A184D}" destId="{A6167BBA-5647-4D6E-9237-023EF840D2B0}" srcOrd="0" destOrd="0" parTransId="{8CD387CA-7540-4396-9B06-ABA0C3A2D74C}" sibTransId="{75C15B21-13C4-48FE-A0BA-67E9CBE7107B}"/>
    <dgm:cxn modelId="{47F5BC0D-4C3B-4820-9A44-9780A99B12D9}" srcId="{F46B3774-27BB-484F-BA07-D68EBD04A87F}" destId="{1C7A157B-8144-4F08-9AF9-DD4A29A87FF3}" srcOrd="4" destOrd="0" parTransId="{99AB315F-44C7-433F-9BEF-73CFD366F640}" sibTransId="{DF3BDB0D-636E-4248-A4A9-1509F175D18F}"/>
    <dgm:cxn modelId="{6D3EDE6D-D032-4041-A1A8-6C2A3E22CD49}" srcId="{F46B3774-27BB-484F-BA07-D68EBD04A87F}" destId="{D1E2378D-82D8-4F00-9893-9C101628C2EC}" srcOrd="2" destOrd="0" parTransId="{F44D440C-0B61-4B72-87D0-E3F2E9A68396}" sibTransId="{05A85964-11F4-492C-B43E-71AC211411D1}"/>
    <dgm:cxn modelId="{C6E4C749-33C3-45FE-BC63-E82CF2263140}" srcId="{3654E15C-872A-4212-BBE4-139A72117E54}" destId="{C66EA1C8-D2BE-4B95-88AB-99D8E0F6BED4}" srcOrd="0" destOrd="0" parTransId="{EA023C46-56EF-4D38-80FE-1BDF85BD522E}" sibTransId="{D0F1B1BB-5D87-481F-9D52-EAA91A7DFC30}"/>
    <dgm:cxn modelId="{9FEDD44F-D54F-4015-ADA9-6CBE12669F6B}" type="presOf" srcId="{A6167BBA-5647-4D6E-9237-023EF840D2B0}" destId="{FF9E0EDE-3EC3-43E5-98A9-3C6F1CFBCC6A}" srcOrd="0" destOrd="0" presId="urn:microsoft.com/office/officeart/2005/8/layout/hList1"/>
    <dgm:cxn modelId="{04296687-6BA0-492F-B902-34EEC5AB1772}" type="presOf" srcId="{2735C9BF-F933-46AD-9FB0-1988F529E6C3}" destId="{FB0980CA-45AB-4DAE-B7B5-C490D69BD766}" srcOrd="0" destOrd="0" presId="urn:microsoft.com/office/officeart/2005/8/layout/hList1"/>
    <dgm:cxn modelId="{665996DA-D0B0-4300-B0B5-1AA54470E856}" type="presOf" srcId="{91BFCD11-230E-4F20-ABF1-926E41980FA7}" destId="{7DD61AF2-3EC0-4F0C-8403-CE5DC638E081}" srcOrd="0" destOrd="3" presId="urn:microsoft.com/office/officeart/2005/8/layout/hList1"/>
    <dgm:cxn modelId="{B3F54A10-ED5D-4D05-9B29-06042DA7E98E}" type="presOf" srcId="{EC2BBAFD-C996-49A9-8E1D-3B8E401D74E7}" destId="{7DD61AF2-3EC0-4F0C-8403-CE5DC638E081}" srcOrd="0" destOrd="0" presId="urn:microsoft.com/office/officeart/2005/8/layout/hList1"/>
    <dgm:cxn modelId="{4C7A4402-149E-429B-B8D1-93781C7DB72B}" type="presOf" srcId="{3654E15C-872A-4212-BBE4-139A72117E54}" destId="{5BCD16C2-B85F-4104-B6B3-D494E8AC8442}" srcOrd="0" destOrd="0" presId="urn:microsoft.com/office/officeart/2005/8/layout/hList1"/>
    <dgm:cxn modelId="{7F8DFC7D-61DE-490F-99FB-70C7A093030E}" type="presOf" srcId="{D1E2378D-82D8-4F00-9893-9C101628C2EC}" destId="{7DD61AF2-3EC0-4F0C-8403-CE5DC638E081}" srcOrd="0" destOrd="2" presId="urn:microsoft.com/office/officeart/2005/8/layout/hList1"/>
    <dgm:cxn modelId="{D8EFCD1D-5738-42FA-9FFF-1DEDF6CB2491}" type="presParOf" srcId="{FB0980CA-45AB-4DAE-B7B5-C490D69BD766}" destId="{9C492942-2F30-4963-AA22-235057254AC5}" srcOrd="0" destOrd="0" presId="urn:microsoft.com/office/officeart/2005/8/layout/hList1"/>
    <dgm:cxn modelId="{2CCCB170-48E4-42D8-9EA5-B68B96A1119E}" type="presParOf" srcId="{9C492942-2F30-4963-AA22-235057254AC5}" destId="{D2B3D8E9-F20B-49B0-9601-44518DFE87C9}" srcOrd="0" destOrd="0" presId="urn:microsoft.com/office/officeart/2005/8/layout/hList1"/>
    <dgm:cxn modelId="{F2FB4E76-6BD4-463D-9EB1-8AC2D4BE0F13}" type="presParOf" srcId="{9C492942-2F30-4963-AA22-235057254AC5}" destId="{7DD61AF2-3EC0-4F0C-8403-CE5DC638E081}" srcOrd="1" destOrd="0" presId="urn:microsoft.com/office/officeart/2005/8/layout/hList1"/>
    <dgm:cxn modelId="{0BF34CD8-B73D-4E53-B258-ABD3D72338DF}" type="presParOf" srcId="{FB0980CA-45AB-4DAE-B7B5-C490D69BD766}" destId="{F2978E05-D250-4931-A026-77745F7DE571}" srcOrd="1" destOrd="0" presId="urn:microsoft.com/office/officeart/2005/8/layout/hList1"/>
    <dgm:cxn modelId="{1031F002-B606-407F-B7A1-FC73977DF309}" type="presParOf" srcId="{FB0980CA-45AB-4DAE-B7B5-C490D69BD766}" destId="{794668A4-F2CC-4F16-997E-A2C2212DD3C7}" srcOrd="2" destOrd="0" presId="urn:microsoft.com/office/officeart/2005/8/layout/hList1"/>
    <dgm:cxn modelId="{CD2B7528-2DFE-45FB-A2F4-91FDD5D8BD72}" type="presParOf" srcId="{794668A4-F2CC-4F16-997E-A2C2212DD3C7}" destId="{6FDE6B3A-B2B6-42FB-A8B4-0DC368CB7E61}" srcOrd="0" destOrd="0" presId="urn:microsoft.com/office/officeart/2005/8/layout/hList1"/>
    <dgm:cxn modelId="{A2DE8E39-76C3-410C-9550-43D66DE08B38}" type="presParOf" srcId="{794668A4-F2CC-4F16-997E-A2C2212DD3C7}" destId="{FF9E0EDE-3EC3-43E5-98A9-3C6F1CFBCC6A}" srcOrd="1" destOrd="0" presId="urn:microsoft.com/office/officeart/2005/8/layout/hList1"/>
    <dgm:cxn modelId="{DD72C7AA-1853-4423-9A37-C0FAB868D252}" type="presParOf" srcId="{FB0980CA-45AB-4DAE-B7B5-C490D69BD766}" destId="{C79ECE85-B3CA-4151-994A-5C3A36CE1234}" srcOrd="3" destOrd="0" presId="urn:microsoft.com/office/officeart/2005/8/layout/hList1"/>
    <dgm:cxn modelId="{20984923-F6F4-4FBC-B81A-B0A73834D6C5}" type="presParOf" srcId="{FB0980CA-45AB-4DAE-B7B5-C490D69BD766}" destId="{3048EC58-19BA-464F-9679-95D2331AA4F6}" srcOrd="4" destOrd="0" presId="urn:microsoft.com/office/officeart/2005/8/layout/hList1"/>
    <dgm:cxn modelId="{8119C811-0614-4031-A843-4687993EA863}" type="presParOf" srcId="{3048EC58-19BA-464F-9679-95D2331AA4F6}" destId="{5BCD16C2-B85F-4104-B6B3-D494E8AC8442}" srcOrd="0" destOrd="0" presId="urn:microsoft.com/office/officeart/2005/8/layout/hList1"/>
    <dgm:cxn modelId="{812C9C09-9B63-4221-BDBB-BC94C1E2560B}" type="presParOf" srcId="{3048EC58-19BA-464F-9679-95D2331AA4F6}" destId="{D221FFC1-13CD-4FEA-9ACA-5B82ADE0A007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23FF13-7A94-4FBB-84F4-B6E921655ADC}">
      <dsp:nvSpPr>
        <dsp:cNvPr id="0" name=""/>
        <dsp:cNvSpPr/>
      </dsp:nvSpPr>
      <dsp:spPr>
        <a:xfrm rot="5400000">
          <a:off x="381527" y="1881961"/>
          <a:ext cx="1413911" cy="1609688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91C519-DA5D-40D0-BE79-35F5412C2836}">
      <dsp:nvSpPr>
        <dsp:cNvPr id="0" name=""/>
        <dsp:cNvSpPr/>
      </dsp:nvSpPr>
      <dsp:spPr>
        <a:xfrm>
          <a:off x="6926" y="314612"/>
          <a:ext cx="2380194" cy="1666058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900" kern="1200" dirty="0" smtClean="0"/>
            <a:t>Быть</a:t>
          </a:r>
          <a:endParaRPr lang="ru-RU" sz="4900" kern="1200" dirty="0"/>
        </a:p>
      </dsp:txBody>
      <dsp:txXfrm>
        <a:off x="88271" y="395957"/>
        <a:ext cx="2217504" cy="1503368"/>
      </dsp:txXfrm>
    </dsp:sp>
    <dsp:sp modelId="{EFA5C875-5806-4010-8F4F-24D300574010}">
      <dsp:nvSpPr>
        <dsp:cNvPr id="0" name=""/>
        <dsp:cNvSpPr/>
      </dsp:nvSpPr>
      <dsp:spPr>
        <a:xfrm>
          <a:off x="2408318" y="171463"/>
          <a:ext cx="3779447" cy="1638750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 val="21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b="1" kern="1200" dirty="0" smtClean="0"/>
            <a:t>Кем, каким хочу быть? </a:t>
          </a:r>
          <a:r>
            <a:rPr lang="ru-RU" sz="2800" kern="1200" dirty="0" smtClean="0"/>
            <a:t>Смотри статью «20 лет </a:t>
          </a:r>
          <a:r>
            <a:rPr lang="ru-RU" sz="2800" kern="1200" dirty="0" smtClean="0"/>
            <a:t>спустя»</a:t>
          </a:r>
          <a:endParaRPr lang="ru-RU" sz="2800" kern="1200" dirty="0"/>
        </a:p>
      </dsp:txBody>
      <dsp:txXfrm>
        <a:off x="2408318" y="171463"/>
        <a:ext cx="3779447" cy="1638750"/>
      </dsp:txXfrm>
    </dsp:sp>
    <dsp:sp modelId="{8F436942-7146-4764-B301-51819CB062DA}">
      <dsp:nvSpPr>
        <dsp:cNvPr id="0" name=""/>
        <dsp:cNvSpPr/>
      </dsp:nvSpPr>
      <dsp:spPr>
        <a:xfrm rot="5400000">
          <a:off x="2846558" y="3753495"/>
          <a:ext cx="1413911" cy="1609688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92D119-914B-4AB2-95A2-819E7AE86090}">
      <dsp:nvSpPr>
        <dsp:cNvPr id="0" name=""/>
        <dsp:cNvSpPr/>
      </dsp:nvSpPr>
      <dsp:spPr>
        <a:xfrm>
          <a:off x="2471957" y="2186146"/>
          <a:ext cx="2380194" cy="1666058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900" kern="1200" dirty="0" smtClean="0"/>
            <a:t>Делать</a:t>
          </a:r>
          <a:endParaRPr lang="ru-RU" sz="4900" kern="1200" dirty="0"/>
        </a:p>
      </dsp:txBody>
      <dsp:txXfrm>
        <a:off x="2553302" y="2267491"/>
        <a:ext cx="2217504" cy="1503368"/>
      </dsp:txXfrm>
    </dsp:sp>
    <dsp:sp modelId="{0E285AB2-2D5C-42A5-8938-9909E7020594}">
      <dsp:nvSpPr>
        <dsp:cNvPr id="0" name=""/>
        <dsp:cNvSpPr/>
      </dsp:nvSpPr>
      <dsp:spPr>
        <a:xfrm>
          <a:off x="4834382" y="2048155"/>
          <a:ext cx="3979635" cy="1565792"/>
        </a:xfrm>
        <a:prstGeom prst="rect">
          <a:avLst/>
        </a:prstGeom>
        <a:solidFill>
          <a:schemeClr val="bg1">
            <a:alpha val="53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b="1" kern="1200" dirty="0" smtClean="0"/>
            <a:t>Чем хочу заниматься? </a:t>
          </a:r>
          <a:r>
            <a:rPr lang="ru-RU" sz="2800" b="0" kern="1200" dirty="0" smtClean="0"/>
            <a:t>Роль определяет дело</a:t>
          </a:r>
          <a:endParaRPr lang="ru-RU" sz="2800" b="0" kern="1200" dirty="0"/>
        </a:p>
      </dsp:txBody>
      <dsp:txXfrm>
        <a:off x="4834382" y="2048155"/>
        <a:ext cx="3979635" cy="1565792"/>
      </dsp:txXfrm>
    </dsp:sp>
    <dsp:sp modelId="{CD4B7016-9EAA-413D-82BB-0877CCFA98EA}">
      <dsp:nvSpPr>
        <dsp:cNvPr id="0" name=""/>
        <dsp:cNvSpPr/>
      </dsp:nvSpPr>
      <dsp:spPr>
        <a:xfrm>
          <a:off x="4324207" y="4213023"/>
          <a:ext cx="2380194" cy="1666058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900" kern="1200" dirty="0" smtClean="0"/>
            <a:t>Иметь</a:t>
          </a:r>
          <a:endParaRPr lang="ru-RU" sz="4900" kern="1200" dirty="0"/>
        </a:p>
      </dsp:txBody>
      <dsp:txXfrm>
        <a:off x="4405552" y="4294368"/>
        <a:ext cx="2217504" cy="1503368"/>
      </dsp:txXfrm>
    </dsp:sp>
    <dsp:sp modelId="{BF640C2C-4883-4062-B4DA-D65BCEF6A2B7}">
      <dsp:nvSpPr>
        <dsp:cNvPr id="0" name=""/>
        <dsp:cNvSpPr/>
      </dsp:nvSpPr>
      <dsp:spPr>
        <a:xfrm>
          <a:off x="6687243" y="4057680"/>
          <a:ext cx="2991005" cy="2047168"/>
        </a:xfrm>
        <a:prstGeom prst="rect">
          <a:avLst/>
        </a:prstGeom>
        <a:solidFill>
          <a:schemeClr val="bg1">
            <a:alpha val="35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b="1" kern="1200" dirty="0" smtClean="0"/>
            <a:t>Что у меня будет?</a:t>
          </a:r>
          <a:r>
            <a:rPr lang="ru-RU" sz="2800" b="0" kern="1200" dirty="0" smtClean="0"/>
            <a:t> Ваше пространство и достижения</a:t>
          </a:r>
          <a:endParaRPr lang="ru-RU" sz="2800" b="1" kern="1200" dirty="0"/>
        </a:p>
      </dsp:txBody>
      <dsp:txXfrm>
        <a:off x="6687243" y="4057680"/>
        <a:ext cx="2991005" cy="204716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B3D8E9-F20B-49B0-9601-44518DFE87C9}">
      <dsp:nvSpPr>
        <dsp:cNvPr id="0" name=""/>
        <dsp:cNvSpPr/>
      </dsp:nvSpPr>
      <dsp:spPr>
        <a:xfrm>
          <a:off x="2087" y="447548"/>
          <a:ext cx="2035238" cy="68898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Цели 5 сфер</a:t>
          </a:r>
          <a:endParaRPr lang="ru-RU" sz="1900" kern="1200" dirty="0"/>
        </a:p>
      </dsp:txBody>
      <dsp:txXfrm>
        <a:off x="2087" y="447548"/>
        <a:ext cx="2035238" cy="688988"/>
      </dsp:txXfrm>
    </dsp:sp>
    <dsp:sp modelId="{7DD61AF2-3EC0-4F0C-8403-CE5DC638E081}">
      <dsp:nvSpPr>
        <dsp:cNvPr id="0" name=""/>
        <dsp:cNvSpPr/>
      </dsp:nvSpPr>
      <dsp:spPr>
        <a:xfrm>
          <a:off x="2087" y="1136536"/>
          <a:ext cx="2035238" cy="208619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 smtClean="0"/>
            <a:t>здоровья,</a:t>
          </a:r>
          <a:endParaRPr lang="ru-RU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 smtClean="0"/>
            <a:t>отношения,</a:t>
          </a:r>
          <a:endParaRPr lang="ru-RU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 smtClean="0"/>
            <a:t>семья, </a:t>
          </a:r>
          <a:endParaRPr lang="ru-RU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 smtClean="0"/>
            <a:t>работа, </a:t>
          </a:r>
          <a:endParaRPr lang="ru-RU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 smtClean="0"/>
            <a:t>финансы,</a:t>
          </a:r>
          <a:endParaRPr lang="ru-RU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 smtClean="0"/>
            <a:t>эмоции</a:t>
          </a:r>
          <a:endParaRPr lang="ru-RU" sz="1900" kern="1200" dirty="0"/>
        </a:p>
      </dsp:txBody>
      <dsp:txXfrm>
        <a:off x="2087" y="1136536"/>
        <a:ext cx="2035238" cy="2086199"/>
      </dsp:txXfrm>
    </dsp:sp>
    <dsp:sp modelId="{6FDE6B3A-B2B6-42FB-A8B4-0DC368CB7E61}">
      <dsp:nvSpPr>
        <dsp:cNvPr id="0" name=""/>
        <dsp:cNvSpPr/>
      </dsp:nvSpPr>
      <dsp:spPr>
        <a:xfrm>
          <a:off x="2322259" y="447548"/>
          <a:ext cx="2035238" cy="68898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Я и мои цели</a:t>
          </a:r>
          <a:endParaRPr lang="ru-RU" sz="1900" kern="1200" dirty="0"/>
        </a:p>
      </dsp:txBody>
      <dsp:txXfrm>
        <a:off x="2322259" y="447548"/>
        <a:ext cx="2035238" cy="688988"/>
      </dsp:txXfrm>
    </dsp:sp>
    <dsp:sp modelId="{FF9E0EDE-3EC3-43E5-98A9-3C6F1CFBCC6A}">
      <dsp:nvSpPr>
        <dsp:cNvPr id="0" name=""/>
        <dsp:cNvSpPr/>
      </dsp:nvSpPr>
      <dsp:spPr>
        <a:xfrm>
          <a:off x="2322259" y="1136536"/>
          <a:ext cx="2035238" cy="208619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 smtClean="0"/>
            <a:t>страница с изображением себя и всех важных целей</a:t>
          </a:r>
          <a:endParaRPr lang="ru-RU" sz="1900" kern="1200" dirty="0"/>
        </a:p>
      </dsp:txBody>
      <dsp:txXfrm>
        <a:off x="2322259" y="1136536"/>
        <a:ext cx="2035238" cy="2086199"/>
      </dsp:txXfrm>
    </dsp:sp>
    <dsp:sp modelId="{5BCD16C2-B85F-4104-B6B3-D494E8AC8442}">
      <dsp:nvSpPr>
        <dsp:cNvPr id="0" name=""/>
        <dsp:cNvSpPr/>
      </dsp:nvSpPr>
      <dsp:spPr>
        <a:xfrm>
          <a:off x="4642431" y="447548"/>
          <a:ext cx="2035238" cy="68898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Уроки моей жизни</a:t>
          </a:r>
          <a:endParaRPr lang="ru-RU" sz="1900" kern="1200" dirty="0"/>
        </a:p>
      </dsp:txBody>
      <dsp:txXfrm>
        <a:off x="4642431" y="447548"/>
        <a:ext cx="2035238" cy="688988"/>
      </dsp:txXfrm>
    </dsp:sp>
    <dsp:sp modelId="{D221FFC1-13CD-4FEA-9ACA-5B82ADE0A007}">
      <dsp:nvSpPr>
        <dsp:cNvPr id="0" name=""/>
        <dsp:cNvSpPr/>
      </dsp:nvSpPr>
      <dsp:spPr>
        <a:xfrm>
          <a:off x="4644519" y="1139394"/>
          <a:ext cx="2035238" cy="208619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 smtClean="0"/>
            <a:t>Страница с ошибками, которые не следует повторять.</a:t>
          </a:r>
          <a:endParaRPr lang="ru-RU" sz="1900" kern="1200" dirty="0"/>
        </a:p>
      </dsp:txBody>
      <dsp:txXfrm>
        <a:off x="4644519" y="1139394"/>
        <a:ext cx="2035238" cy="20861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946B74-DE1F-46E6-8B28-D7364B7DD35B}" type="datetimeFigureOut">
              <a:rPr lang="ru-RU" smtClean="0"/>
              <a:pPr/>
              <a:t>21.10.2016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EFB7F8-C8D0-4F30-8959-86E9BA41FB1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7740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355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1B281FAB-744A-49D0-AC74-7922F5CEEA63}" type="slidenum">
              <a:rPr lang="ru-RU" smtClean="0">
                <a:solidFill>
                  <a:prstClr val="black"/>
                </a:solidFill>
              </a:rPr>
              <a:pPr/>
              <a:t>13</a:t>
            </a:fld>
            <a:endParaRPr lang="ru-RU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552699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705CC-2C64-4254-804B-1D99F9553C48}" type="datetimeFigureOut">
              <a:rPr lang="ru-RU" smtClean="0"/>
              <a:pPr/>
              <a:t>21.10.2016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78CBF-28F6-4055-B76E-66313C8994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249186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705CC-2C64-4254-804B-1D99F9553C48}" type="datetimeFigureOut">
              <a:rPr lang="ru-RU" smtClean="0"/>
              <a:pPr/>
              <a:t>21.10.2016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78CBF-28F6-4055-B76E-66313C8994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04515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705CC-2C64-4254-804B-1D99F9553C48}" type="datetimeFigureOut">
              <a:rPr lang="ru-RU" smtClean="0"/>
              <a:pPr/>
              <a:t>21.10.2016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78CBF-28F6-4055-B76E-66313C8994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185027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705CC-2C64-4254-804B-1D99F9553C48}" type="datetimeFigureOut">
              <a:rPr lang="ru-RU" smtClean="0"/>
              <a:pPr/>
              <a:t>21.10.2016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78CBF-28F6-4055-B76E-66313C8994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44290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705CC-2C64-4254-804B-1D99F9553C48}" type="datetimeFigureOut">
              <a:rPr lang="ru-RU" smtClean="0"/>
              <a:pPr/>
              <a:t>21.10.2016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78CBF-28F6-4055-B76E-66313C8994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936707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705CC-2C64-4254-804B-1D99F9553C48}" type="datetimeFigureOut">
              <a:rPr lang="ru-RU" smtClean="0"/>
              <a:pPr/>
              <a:t>21.10.2016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78CBF-28F6-4055-B76E-66313C8994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250593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705CC-2C64-4254-804B-1D99F9553C48}" type="datetimeFigureOut">
              <a:rPr lang="ru-RU" smtClean="0"/>
              <a:pPr/>
              <a:t>21.10.2016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78CBF-28F6-4055-B76E-66313C8994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479707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705CC-2C64-4254-804B-1D99F9553C48}" type="datetimeFigureOut">
              <a:rPr lang="ru-RU" smtClean="0"/>
              <a:pPr/>
              <a:t>21.10.2016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78CBF-28F6-4055-B76E-66313C8994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292357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705CC-2C64-4254-804B-1D99F9553C48}" type="datetimeFigureOut">
              <a:rPr lang="ru-RU" smtClean="0"/>
              <a:pPr/>
              <a:t>21.10.2016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78CBF-28F6-4055-B76E-66313C8994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194967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705CC-2C64-4254-804B-1D99F9553C48}" type="datetimeFigureOut">
              <a:rPr lang="ru-RU" smtClean="0"/>
              <a:pPr/>
              <a:t>21.10.2016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78CBF-28F6-4055-B76E-66313C8994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264779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705CC-2C64-4254-804B-1D99F9553C48}" type="datetimeFigureOut">
              <a:rPr lang="ru-RU" smtClean="0"/>
              <a:pPr/>
              <a:t>21.10.2016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78CBF-28F6-4055-B76E-66313C8994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50544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1705CC-2C64-4254-804B-1D99F9553C48}" type="datetimeFigureOut">
              <a:rPr lang="ru-RU" smtClean="0"/>
              <a:pPr/>
              <a:t>21.10.2016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378CBF-28F6-4055-B76E-66313C8994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35107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http://www.omenus.ru/philosophy/time/frank1.gif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7388" y="2820534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Почти все способы целеполагания, которые мне известны!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62335" y="294482"/>
            <a:ext cx="9144000" cy="1655762"/>
          </a:xfrm>
        </p:spPr>
        <p:txBody>
          <a:bodyPr>
            <a:noAutofit/>
          </a:bodyPr>
          <a:lstStyle/>
          <a:p>
            <a:r>
              <a:rPr lang="ru-RU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Люди часто не могут распознать благоприятную возможность потому, что она подозрительно похожа на работу.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Т. Эдисон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37916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992314" y="1"/>
            <a:ext cx="8385175" cy="1431925"/>
          </a:xfrm>
        </p:spPr>
        <p:txBody>
          <a:bodyPr/>
          <a:lstStyle/>
          <a:p>
            <a:pPr algn="ctr" eaLnBrk="1" hangingPunct="1"/>
            <a:r>
              <a:rPr lang="ru-RU" b="1" dirty="0" smtClean="0"/>
              <a:t>Инвестиционный парус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601579" y="1082842"/>
            <a:ext cx="11189367" cy="5414211"/>
          </a:xfrm>
        </p:spPr>
        <p:txBody>
          <a:bodyPr>
            <a:normAutofit lnSpcReduction="10000"/>
          </a:bodyPr>
          <a:lstStyle/>
          <a:p>
            <a:pPr marL="0" indent="0" algn="r" eaLnBrk="1" hangingPunct="1">
              <a:buNone/>
            </a:pPr>
            <a:r>
              <a:rPr lang="ru-RU" b="1" dirty="0" smtClean="0">
                <a:solidFill>
                  <a:srgbClr val="00B050"/>
                </a:solidFill>
              </a:rPr>
              <a:t>Профессиональные интересы и Мотивация</a:t>
            </a:r>
          </a:p>
          <a:p>
            <a:pPr algn="r" eaLnBrk="1" hangingPunct="1"/>
            <a:endParaRPr lang="ru-RU" sz="1800" dirty="0"/>
          </a:p>
          <a:p>
            <a:pPr marL="0" indent="0" algn="r" eaLnBrk="1" hangingPunct="1">
              <a:buNone/>
            </a:pPr>
            <a:endParaRPr lang="ru-RU" b="1" dirty="0" smtClean="0">
              <a:solidFill>
                <a:srgbClr val="7030A0"/>
              </a:solidFill>
            </a:endParaRPr>
          </a:p>
          <a:p>
            <a:pPr marL="0" indent="0" algn="r" eaLnBrk="1" hangingPunct="1">
              <a:buNone/>
            </a:pPr>
            <a:endParaRPr lang="ru-RU" sz="1000" b="1" dirty="0">
              <a:solidFill>
                <a:srgbClr val="7030A0"/>
              </a:solidFill>
            </a:endParaRPr>
          </a:p>
          <a:p>
            <a:pPr marL="0" indent="0" algn="r" eaLnBrk="1" hangingPunct="1">
              <a:buNone/>
            </a:pPr>
            <a:r>
              <a:rPr lang="ru-RU" b="1" dirty="0" smtClean="0">
                <a:solidFill>
                  <a:srgbClr val="7030A0"/>
                </a:solidFill>
              </a:rPr>
              <a:t>Способности</a:t>
            </a:r>
          </a:p>
          <a:p>
            <a:pPr marL="0" indent="0" algn="r" eaLnBrk="1" hangingPunct="1">
              <a:buNone/>
            </a:pPr>
            <a:r>
              <a:rPr lang="ru-RU" b="1" dirty="0" smtClean="0">
                <a:solidFill>
                  <a:srgbClr val="7030A0"/>
                </a:solidFill>
              </a:rPr>
              <a:t>Черты личности</a:t>
            </a:r>
          </a:p>
          <a:p>
            <a:pPr marL="0" indent="0" eaLnBrk="1" hangingPunct="1">
              <a:buNone/>
            </a:pPr>
            <a:r>
              <a:rPr lang="ru-RU" b="1" dirty="0" smtClean="0"/>
              <a:t>На что сегодня спрос?</a:t>
            </a:r>
          </a:p>
          <a:p>
            <a:pPr algn="r" eaLnBrk="1" hangingPunct="1"/>
            <a:endParaRPr lang="ru-RU" dirty="0"/>
          </a:p>
          <a:p>
            <a:pPr algn="r" eaLnBrk="1" hangingPunct="1"/>
            <a:endParaRPr lang="ru-RU" dirty="0" smtClean="0"/>
          </a:p>
          <a:p>
            <a:pPr algn="r" eaLnBrk="1" hangingPunct="1"/>
            <a:endParaRPr lang="ru-RU" dirty="0" smtClean="0"/>
          </a:p>
          <a:p>
            <a:pPr marL="0" indent="0" algn="r" eaLnBrk="1" hangingPunct="1">
              <a:buNone/>
            </a:pPr>
            <a:r>
              <a:rPr lang="ru-RU" b="1" dirty="0" smtClean="0"/>
              <a:t>Во что я верю!</a:t>
            </a:r>
          </a:p>
          <a:p>
            <a:pPr marL="0" indent="0" algn="r" eaLnBrk="1" hangingPunct="1">
              <a:buNone/>
            </a:pPr>
            <a:r>
              <a:rPr lang="ru-RU" b="1" dirty="0" smtClean="0"/>
              <a:t>Мои ценности!</a:t>
            </a:r>
          </a:p>
        </p:txBody>
      </p:sp>
      <p:sp>
        <p:nvSpPr>
          <p:cNvPr id="17425" name="Line 17"/>
          <p:cNvSpPr>
            <a:spLocks noChangeShapeType="1"/>
          </p:cNvSpPr>
          <p:nvPr/>
        </p:nvSpPr>
        <p:spPr bwMode="auto">
          <a:xfrm>
            <a:off x="4008439" y="3860800"/>
            <a:ext cx="3959225" cy="0"/>
          </a:xfrm>
          <a:prstGeom prst="line">
            <a:avLst/>
          </a:prstGeom>
          <a:noFill/>
          <a:ln w="698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7426" name="Line 18"/>
          <p:cNvSpPr>
            <a:spLocks noChangeShapeType="1"/>
          </p:cNvSpPr>
          <p:nvPr/>
        </p:nvSpPr>
        <p:spPr bwMode="auto">
          <a:xfrm>
            <a:off x="5951538" y="1916114"/>
            <a:ext cx="0" cy="3817937"/>
          </a:xfrm>
          <a:prstGeom prst="line">
            <a:avLst/>
          </a:prstGeom>
          <a:noFill/>
          <a:ln w="698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7427" name="AutoShape 19"/>
          <p:cNvSpPr>
            <a:spLocks noChangeArrowheads="1"/>
          </p:cNvSpPr>
          <p:nvPr/>
        </p:nvSpPr>
        <p:spPr bwMode="auto">
          <a:xfrm flipH="1" flipV="1">
            <a:off x="4511676" y="3933826"/>
            <a:ext cx="1368425" cy="1439863"/>
          </a:xfrm>
          <a:prstGeom prst="rtTriangl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ru-RU" sz="1800">
              <a:solidFill>
                <a:srgbClr val="000000"/>
              </a:solidFill>
            </a:endParaRPr>
          </a:p>
        </p:txBody>
      </p:sp>
      <p:sp>
        <p:nvSpPr>
          <p:cNvPr id="17428" name="AutoShape 20"/>
          <p:cNvSpPr>
            <a:spLocks noChangeArrowheads="1"/>
          </p:cNvSpPr>
          <p:nvPr/>
        </p:nvSpPr>
        <p:spPr bwMode="auto">
          <a:xfrm rot="10800000" flipH="1" flipV="1">
            <a:off x="6024563" y="2276475"/>
            <a:ext cx="1439862" cy="1512888"/>
          </a:xfrm>
          <a:prstGeom prst="rtTriangl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ru-RU" sz="1800">
              <a:solidFill>
                <a:srgbClr val="000000"/>
              </a:solidFill>
            </a:endParaRPr>
          </a:p>
        </p:txBody>
      </p:sp>
      <p:sp>
        <p:nvSpPr>
          <p:cNvPr id="17429" name="AutoShape 21"/>
          <p:cNvSpPr>
            <a:spLocks noChangeArrowheads="1"/>
          </p:cNvSpPr>
          <p:nvPr/>
        </p:nvSpPr>
        <p:spPr bwMode="auto">
          <a:xfrm rot="-5400000" flipH="1" flipV="1">
            <a:off x="6024563" y="3933826"/>
            <a:ext cx="1366838" cy="1366837"/>
          </a:xfrm>
          <a:prstGeom prst="rtTriangl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ru-RU" sz="1800">
              <a:solidFill>
                <a:srgbClr val="000000"/>
              </a:solidFill>
            </a:endParaRPr>
          </a:p>
        </p:txBody>
      </p:sp>
      <p:sp>
        <p:nvSpPr>
          <p:cNvPr id="17430" name="AutoShape 22"/>
          <p:cNvSpPr>
            <a:spLocks noChangeArrowheads="1"/>
          </p:cNvSpPr>
          <p:nvPr/>
        </p:nvSpPr>
        <p:spPr bwMode="auto">
          <a:xfrm rot="5400000" flipH="1" flipV="1">
            <a:off x="4404519" y="2312194"/>
            <a:ext cx="1511300" cy="1439862"/>
          </a:xfrm>
          <a:prstGeom prst="rtTriangl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ru-RU" sz="1800">
              <a:solidFill>
                <a:srgbClr val="000000"/>
              </a:solidFill>
            </a:endParaRPr>
          </a:p>
        </p:txBody>
      </p:sp>
      <p:sp>
        <p:nvSpPr>
          <p:cNvPr id="17431" name="WordArt 23"/>
          <p:cNvSpPr>
            <a:spLocks noChangeArrowheads="1" noChangeShapeType="1" noTextEdit="1"/>
          </p:cNvSpPr>
          <p:nvPr/>
        </p:nvSpPr>
        <p:spPr bwMode="auto">
          <a:xfrm>
            <a:off x="4008438" y="3212306"/>
            <a:ext cx="431800" cy="360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17432" name="WordArt 24"/>
          <p:cNvSpPr>
            <a:spLocks noChangeArrowheads="1" noChangeShapeType="1" noTextEdit="1"/>
          </p:cNvSpPr>
          <p:nvPr/>
        </p:nvSpPr>
        <p:spPr bwMode="auto">
          <a:xfrm>
            <a:off x="5591175" y="1557338"/>
            <a:ext cx="431800" cy="3603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17433" name="WordArt 25"/>
          <p:cNvSpPr>
            <a:spLocks noChangeArrowheads="1" noChangeShapeType="1" noTextEdit="1"/>
          </p:cNvSpPr>
          <p:nvPr/>
        </p:nvSpPr>
        <p:spPr bwMode="auto">
          <a:xfrm>
            <a:off x="7608888" y="4005263"/>
            <a:ext cx="431800" cy="3603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17434" name="WordArt 26"/>
          <p:cNvSpPr>
            <a:spLocks noChangeArrowheads="1" noChangeShapeType="1" noTextEdit="1"/>
          </p:cNvSpPr>
          <p:nvPr/>
        </p:nvSpPr>
        <p:spPr bwMode="auto">
          <a:xfrm>
            <a:off x="5808663" y="5734051"/>
            <a:ext cx="431800" cy="360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17435" name="WordArt 27"/>
          <p:cNvSpPr>
            <a:spLocks noChangeArrowheads="1" noChangeShapeType="1" noTextEdit="1"/>
          </p:cNvSpPr>
          <p:nvPr/>
        </p:nvSpPr>
        <p:spPr bwMode="auto">
          <a:xfrm>
            <a:off x="5735638" y="3933825"/>
            <a:ext cx="215900" cy="2873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17436" name="Line 28"/>
          <p:cNvSpPr>
            <a:spLocks noChangeShapeType="1"/>
          </p:cNvSpPr>
          <p:nvPr/>
        </p:nvSpPr>
        <p:spPr bwMode="auto">
          <a:xfrm>
            <a:off x="5303838" y="3789363"/>
            <a:ext cx="0" cy="144462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7437" name="Line 29"/>
          <p:cNvSpPr>
            <a:spLocks noChangeShapeType="1"/>
          </p:cNvSpPr>
          <p:nvPr/>
        </p:nvSpPr>
        <p:spPr bwMode="auto">
          <a:xfrm flipH="1">
            <a:off x="5880101" y="2852738"/>
            <a:ext cx="144463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7438" name="Line 30"/>
          <p:cNvSpPr>
            <a:spLocks noChangeShapeType="1"/>
          </p:cNvSpPr>
          <p:nvPr/>
        </p:nvSpPr>
        <p:spPr bwMode="auto">
          <a:xfrm>
            <a:off x="7248525" y="3789363"/>
            <a:ext cx="0" cy="144462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7439" name="Line 31"/>
          <p:cNvSpPr>
            <a:spLocks noChangeShapeType="1"/>
          </p:cNvSpPr>
          <p:nvPr/>
        </p:nvSpPr>
        <p:spPr bwMode="auto">
          <a:xfrm>
            <a:off x="5880101" y="5516563"/>
            <a:ext cx="144463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7440" name="Line 32"/>
          <p:cNvSpPr>
            <a:spLocks noChangeShapeType="1"/>
          </p:cNvSpPr>
          <p:nvPr/>
        </p:nvSpPr>
        <p:spPr bwMode="auto">
          <a:xfrm>
            <a:off x="5303838" y="3860801"/>
            <a:ext cx="647700" cy="1584325"/>
          </a:xfrm>
          <a:prstGeom prst="line">
            <a:avLst/>
          </a:prstGeom>
          <a:noFill/>
          <a:ln w="25400">
            <a:solidFill>
              <a:srgbClr val="FF0000"/>
            </a:solidFill>
            <a:prstDash val="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7441" name="Line 33"/>
          <p:cNvSpPr>
            <a:spLocks noChangeShapeType="1"/>
          </p:cNvSpPr>
          <p:nvPr/>
        </p:nvSpPr>
        <p:spPr bwMode="auto">
          <a:xfrm flipH="1">
            <a:off x="5951539" y="3860801"/>
            <a:ext cx="1296987" cy="1655763"/>
          </a:xfrm>
          <a:prstGeom prst="line">
            <a:avLst/>
          </a:prstGeom>
          <a:noFill/>
          <a:ln w="25400">
            <a:solidFill>
              <a:srgbClr val="FF0000"/>
            </a:solidFill>
            <a:prstDash val="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7442" name="Line 34"/>
          <p:cNvSpPr>
            <a:spLocks noChangeShapeType="1"/>
          </p:cNvSpPr>
          <p:nvPr/>
        </p:nvSpPr>
        <p:spPr bwMode="auto">
          <a:xfrm>
            <a:off x="6024563" y="2852738"/>
            <a:ext cx="1223962" cy="1008062"/>
          </a:xfrm>
          <a:prstGeom prst="line">
            <a:avLst/>
          </a:prstGeom>
          <a:noFill/>
          <a:ln w="25400">
            <a:solidFill>
              <a:srgbClr val="FF0000"/>
            </a:solidFill>
            <a:prstDash val="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7443" name="Line 35"/>
          <p:cNvSpPr>
            <a:spLocks noChangeShapeType="1"/>
          </p:cNvSpPr>
          <p:nvPr/>
        </p:nvSpPr>
        <p:spPr bwMode="auto">
          <a:xfrm flipH="1">
            <a:off x="5303839" y="2852739"/>
            <a:ext cx="720725" cy="936625"/>
          </a:xfrm>
          <a:prstGeom prst="line">
            <a:avLst/>
          </a:prstGeom>
          <a:noFill/>
          <a:ln w="25400">
            <a:solidFill>
              <a:srgbClr val="FF0000"/>
            </a:solidFill>
            <a:prstDash val="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7444" name="WordArt 36"/>
          <p:cNvSpPr>
            <a:spLocks noChangeArrowheads="1" noChangeShapeType="1" noTextEdit="1"/>
          </p:cNvSpPr>
          <p:nvPr/>
        </p:nvSpPr>
        <p:spPr bwMode="auto">
          <a:xfrm>
            <a:off x="5087938" y="3933825"/>
            <a:ext cx="144462" cy="2873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kern="1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7445" name="WordArt 37"/>
          <p:cNvSpPr>
            <a:spLocks noChangeArrowheads="1" noChangeShapeType="1" noTextEdit="1"/>
          </p:cNvSpPr>
          <p:nvPr/>
        </p:nvSpPr>
        <p:spPr bwMode="auto">
          <a:xfrm>
            <a:off x="5735638" y="2708275"/>
            <a:ext cx="144462" cy="2873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kern="1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7446" name="WordArt 38"/>
          <p:cNvSpPr>
            <a:spLocks noChangeArrowheads="1" noChangeShapeType="1" noTextEdit="1"/>
          </p:cNvSpPr>
          <p:nvPr/>
        </p:nvSpPr>
        <p:spPr bwMode="auto">
          <a:xfrm>
            <a:off x="7175501" y="3500439"/>
            <a:ext cx="144463" cy="28733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kern="1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13338" name="Rectangle 39"/>
          <p:cNvSpPr>
            <a:spLocks noChangeArrowheads="1"/>
          </p:cNvSpPr>
          <p:nvPr/>
        </p:nvSpPr>
        <p:spPr bwMode="auto">
          <a:xfrm>
            <a:off x="6383338" y="5300663"/>
            <a:ext cx="2017712" cy="7921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ru-RU" sz="2400" b="1">
                <a:solidFill>
                  <a:srgbClr val="000000"/>
                </a:solidFill>
              </a:rPr>
              <a:t>Надо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ru-RU" sz="2400" b="1">
                <a:solidFill>
                  <a:srgbClr val="000000"/>
                </a:solidFill>
              </a:rPr>
              <a:t>другим</a:t>
            </a:r>
          </a:p>
        </p:txBody>
      </p:sp>
      <p:sp>
        <p:nvSpPr>
          <p:cNvPr id="13339" name="Rectangle 41"/>
          <p:cNvSpPr>
            <a:spLocks noChangeArrowheads="1"/>
          </p:cNvSpPr>
          <p:nvPr/>
        </p:nvSpPr>
        <p:spPr bwMode="auto">
          <a:xfrm>
            <a:off x="2351088" y="4076701"/>
            <a:ext cx="2017712" cy="7921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ru-RU" sz="2400" b="1" dirty="0">
                <a:solidFill>
                  <a:srgbClr val="000000"/>
                </a:solidFill>
              </a:rPr>
              <a:t>Они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ru-RU" sz="2400" b="1" dirty="0">
                <a:solidFill>
                  <a:srgbClr val="000000"/>
                </a:solidFill>
              </a:rPr>
              <a:t>хотят</a:t>
            </a:r>
          </a:p>
        </p:txBody>
      </p:sp>
      <p:sp>
        <p:nvSpPr>
          <p:cNvPr id="13340" name="Rectangle 42"/>
          <p:cNvSpPr>
            <a:spLocks noChangeArrowheads="1"/>
          </p:cNvSpPr>
          <p:nvPr/>
        </p:nvSpPr>
        <p:spPr bwMode="auto">
          <a:xfrm>
            <a:off x="6311901" y="1773238"/>
            <a:ext cx="2017713" cy="792162"/>
          </a:xfrm>
          <a:prstGeom prst="rect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ru-RU" sz="2400" b="1">
                <a:solidFill>
                  <a:srgbClr val="000000"/>
                </a:solidFill>
              </a:rPr>
              <a:t>Хочу</a:t>
            </a:r>
          </a:p>
        </p:txBody>
      </p:sp>
      <p:sp>
        <p:nvSpPr>
          <p:cNvPr id="13341" name="Rectangle 43"/>
          <p:cNvSpPr>
            <a:spLocks noChangeArrowheads="1"/>
          </p:cNvSpPr>
          <p:nvPr/>
        </p:nvSpPr>
        <p:spPr bwMode="auto">
          <a:xfrm>
            <a:off x="8112126" y="3429001"/>
            <a:ext cx="2017713" cy="792163"/>
          </a:xfrm>
          <a:prstGeom prst="rect">
            <a:avLst/>
          </a:prstGeom>
          <a:solidFill>
            <a:srgbClr val="7030A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ru-RU" sz="2400" b="1" dirty="0">
                <a:solidFill>
                  <a:schemeClr val="bg1"/>
                </a:solidFill>
              </a:rPr>
              <a:t>Могу</a:t>
            </a:r>
          </a:p>
        </p:txBody>
      </p:sp>
    </p:spTree>
    <p:extLst>
      <p:ext uri="{BB962C8B-B14F-4D97-AF65-F5344CB8AC3E}">
        <p14:creationId xmlns:p14="http://schemas.microsoft.com/office/powerpoint/2010/main" xmlns="" val="4218114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-636037" y="-138729"/>
            <a:ext cx="10515600" cy="1325563"/>
          </a:xfrm>
        </p:spPr>
        <p:txBody>
          <a:bodyPr/>
          <a:lstStyle/>
          <a:p>
            <a:pPr algn="ctr" eaLnBrk="1" hangingPunct="1"/>
            <a:r>
              <a:rPr lang="ru-RU" sz="6600" b="1" dirty="0" smtClean="0"/>
              <a:t>Критерий важности целей</a:t>
            </a:r>
            <a:r>
              <a:rPr lang="ru-RU" b="1" dirty="0" smtClean="0"/>
              <a:t>:</a:t>
            </a:r>
            <a:r>
              <a:rPr lang="ru-RU" dirty="0" smtClean="0"/>
              <a:t> 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288758" y="1186834"/>
            <a:ext cx="8713282" cy="5671165"/>
          </a:xfrm>
        </p:spPr>
        <p:txBody>
          <a:bodyPr>
            <a:noAutofit/>
          </a:bodyPr>
          <a:lstStyle/>
          <a:p>
            <a:pPr marL="571500" indent="-571500" eaLnBrk="1" hangingPunct="1"/>
            <a:r>
              <a:rPr lang="ru-RU" sz="3600" b="1" dirty="0" err="1"/>
              <a:t>Экологичность</a:t>
            </a:r>
            <a:r>
              <a:rPr lang="ru-RU" sz="3600" b="1" dirty="0"/>
              <a:t>:</a:t>
            </a:r>
            <a:r>
              <a:rPr lang="ru-RU" sz="3600" dirty="0"/>
              <a:t> признание значимости </a:t>
            </a:r>
            <a:r>
              <a:rPr lang="ru-RU" sz="3600" dirty="0" smtClean="0"/>
              <a:t>                               целей </a:t>
            </a:r>
            <a:r>
              <a:rPr lang="ru-RU" sz="3600" dirty="0"/>
              <a:t>обществом</a:t>
            </a:r>
            <a:r>
              <a:rPr lang="ru-RU" sz="3600" dirty="0" smtClean="0"/>
              <a:t>.</a:t>
            </a:r>
          </a:p>
          <a:p>
            <a:pPr marL="571500" indent="-571500" eaLnBrk="1" hangingPunct="1">
              <a:spcBef>
                <a:spcPts val="1200"/>
              </a:spcBef>
            </a:pPr>
            <a:r>
              <a:rPr lang="ru-RU" sz="3600" b="1" dirty="0" smtClean="0"/>
              <a:t>Реалистичность</a:t>
            </a:r>
            <a:r>
              <a:rPr lang="ru-RU" sz="3600" b="1" dirty="0"/>
              <a:t>:</a:t>
            </a:r>
            <a:r>
              <a:rPr lang="ru-RU" sz="3600" dirty="0"/>
              <a:t> наличие ресурсов в оперативном пространстве «</a:t>
            </a:r>
            <a:r>
              <a:rPr lang="ru-RU" sz="3600" b="1" dirty="0">
                <a:solidFill>
                  <a:srgbClr val="FF0000"/>
                </a:solidFill>
              </a:rPr>
              <a:t>Легкое начало и посильные этапы</a:t>
            </a:r>
            <a:r>
              <a:rPr lang="ru-RU" sz="3600" dirty="0"/>
              <a:t> (первые шаги)». «Я ХОЧУ МАШИНУ (400 000</a:t>
            </a:r>
            <a:r>
              <a:rPr lang="ru-RU" sz="3600" dirty="0" smtClean="0"/>
              <a:t>): </a:t>
            </a:r>
          </a:p>
          <a:p>
            <a:pPr marL="0" indent="0" algn="r" eaLnBrk="1" hangingPunct="1">
              <a:buNone/>
            </a:pPr>
            <a:r>
              <a:rPr lang="ru-RU" sz="3600" dirty="0"/>
              <a:t> </a:t>
            </a:r>
            <a:r>
              <a:rPr lang="ru-RU" sz="3600" dirty="0" smtClean="0"/>
              <a:t>                     1 </a:t>
            </a:r>
            <a:r>
              <a:rPr lang="ru-RU" sz="3600" dirty="0"/>
              <a:t>шаг получи права (25 </a:t>
            </a:r>
            <a:r>
              <a:rPr lang="ru-RU" sz="3600" dirty="0" smtClean="0"/>
              <a:t>000)                           2 </a:t>
            </a:r>
            <a:r>
              <a:rPr lang="ru-RU" sz="3600" dirty="0"/>
              <a:t>шаг оформи кредит.</a:t>
            </a:r>
            <a:endParaRPr lang="ru-RU" sz="3600" b="1" dirty="0"/>
          </a:p>
          <a:p>
            <a:pPr marL="571500" indent="-571500" eaLnBrk="1" hangingPunct="1">
              <a:spcBef>
                <a:spcPts val="1200"/>
              </a:spcBef>
            </a:pPr>
            <a:r>
              <a:rPr lang="ru-RU" sz="3600" b="1" dirty="0"/>
              <a:t>Важность для вас:</a:t>
            </a:r>
            <a:r>
              <a:rPr lang="ru-RU" sz="3600" dirty="0"/>
              <a:t> Почему вам важно это получить? ЗАЧЕМ ВАМ ЭТО?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334500" y="43834"/>
            <a:ext cx="2857500" cy="2286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02680" y="2161883"/>
            <a:ext cx="3589320" cy="224848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002040" y="4650833"/>
            <a:ext cx="3349100" cy="223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69857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707571" y="0"/>
            <a:ext cx="10515600" cy="1082351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Французское плетение </a:t>
            </a:r>
            <a:endParaRPr lang="ru-RU" dirty="0" smtClean="0">
              <a:solidFill>
                <a:srgbClr val="FF0000"/>
              </a:solidFill>
            </a:endParaRPr>
          </a:p>
        </p:txBody>
      </p:sp>
      <p:sp>
        <p:nvSpPr>
          <p:cNvPr id="21507" name="Объект 2"/>
          <p:cNvSpPr>
            <a:spLocks noGrp="1"/>
          </p:cNvSpPr>
          <p:nvPr>
            <p:ph idx="1"/>
          </p:nvPr>
        </p:nvSpPr>
        <p:spPr>
          <a:xfrm>
            <a:off x="228114" y="914400"/>
            <a:ext cx="8963025" cy="476358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200" dirty="0"/>
              <a:t>1.Определить цель.</a:t>
            </a:r>
          </a:p>
          <a:p>
            <a:pPr marL="0" indent="0">
              <a:buNone/>
            </a:pPr>
            <a:r>
              <a:rPr lang="ru-RU" sz="3200" dirty="0">
                <a:solidFill>
                  <a:srgbClr val="7030A0"/>
                </a:solidFill>
              </a:rPr>
              <a:t>2. Выяснить кто из друзей, близких </a:t>
            </a:r>
            <a:r>
              <a:rPr lang="ru-RU" sz="3200" dirty="0" smtClean="0">
                <a:solidFill>
                  <a:srgbClr val="7030A0"/>
                </a:solidFill>
              </a:rPr>
              <a:t>                              знакомых </a:t>
            </a:r>
            <a:r>
              <a:rPr lang="ru-RU" sz="3200" dirty="0">
                <a:solidFill>
                  <a:srgbClr val="7030A0"/>
                </a:solidFill>
              </a:rPr>
              <a:t>ее добился.</a:t>
            </a:r>
          </a:p>
          <a:p>
            <a:pPr marL="0" indent="0">
              <a:buNone/>
            </a:pPr>
            <a:r>
              <a:rPr lang="ru-RU" sz="3200" dirty="0"/>
              <a:t>3. Как это знание помогает Вам достичь </a:t>
            </a:r>
            <a:r>
              <a:rPr lang="ru-RU" sz="3200" dirty="0" smtClean="0"/>
              <a:t>                     цели</a:t>
            </a:r>
            <a:r>
              <a:rPr lang="ru-RU" sz="3200" dirty="0"/>
              <a:t>?</a:t>
            </a:r>
          </a:p>
          <a:p>
            <a:pPr marL="0" indent="0">
              <a:buNone/>
            </a:pPr>
            <a:r>
              <a:rPr lang="ru-RU" sz="3200" dirty="0">
                <a:solidFill>
                  <a:srgbClr val="7030A0"/>
                </a:solidFill>
              </a:rPr>
              <a:t>4. Как в достижении цели помогает семья? </a:t>
            </a:r>
            <a:r>
              <a:rPr lang="ru-RU" sz="3200" dirty="0" smtClean="0">
                <a:solidFill>
                  <a:srgbClr val="7030A0"/>
                </a:solidFill>
              </a:rPr>
              <a:t>                     Ваш </a:t>
            </a:r>
            <a:r>
              <a:rPr lang="ru-RU" sz="3200" dirty="0">
                <a:solidFill>
                  <a:srgbClr val="7030A0"/>
                </a:solidFill>
              </a:rPr>
              <a:t>любимый (</a:t>
            </a:r>
            <a:r>
              <a:rPr lang="ru-RU" sz="3200" dirty="0" err="1">
                <a:solidFill>
                  <a:srgbClr val="7030A0"/>
                </a:solidFill>
              </a:rPr>
              <a:t>ая</a:t>
            </a:r>
            <a:r>
              <a:rPr lang="ru-RU" sz="3200" dirty="0">
                <a:solidFill>
                  <a:srgbClr val="7030A0"/>
                </a:solidFill>
              </a:rPr>
              <a:t>)?</a:t>
            </a:r>
          </a:p>
          <a:p>
            <a:pPr marL="0" indent="0">
              <a:buNone/>
            </a:pPr>
            <a:r>
              <a:rPr lang="ru-RU" sz="3200" dirty="0"/>
              <a:t>5. Какое событие произошло с Вами </a:t>
            </a:r>
            <a:r>
              <a:rPr lang="ru-RU" sz="3200" dirty="0" smtClean="0"/>
              <a:t>сегодня?</a:t>
            </a:r>
            <a:endParaRPr lang="ru-RU" sz="3200" dirty="0"/>
          </a:p>
          <a:p>
            <a:pPr marL="0" indent="0">
              <a:buNone/>
            </a:pPr>
            <a:r>
              <a:rPr lang="ru-RU" sz="3200" dirty="0">
                <a:solidFill>
                  <a:srgbClr val="7030A0"/>
                </a:solidFill>
              </a:rPr>
              <a:t>6. Как оно приближает Вас к цели?</a:t>
            </a:r>
          </a:p>
          <a:p>
            <a:pPr marL="0" indent="0">
              <a:buNone/>
            </a:pPr>
            <a:r>
              <a:rPr lang="ru-RU" sz="3200" dirty="0"/>
              <a:t>7. Какую энергию даёт событие? Как её использовать?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6858243" y="1725921"/>
            <a:ext cx="6439676" cy="3622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55017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478971" y="79892"/>
            <a:ext cx="9036050" cy="1216025"/>
          </a:xfrm>
        </p:spPr>
        <p:txBody>
          <a:bodyPr/>
          <a:lstStyle/>
          <a:p>
            <a:r>
              <a:rPr lang="ru-RU" b="1" dirty="0" smtClean="0"/>
              <a:t>Алгоритм картины будущего</a:t>
            </a:r>
            <a:r>
              <a:rPr lang="ru-RU" dirty="0" smtClean="0"/>
              <a:t>:</a:t>
            </a:r>
          </a:p>
        </p:txBody>
      </p:sp>
      <p:sp>
        <p:nvSpPr>
          <p:cNvPr id="22531" name="Объект 2"/>
          <p:cNvSpPr>
            <a:spLocks noGrp="1"/>
          </p:cNvSpPr>
          <p:nvPr>
            <p:ph idx="1"/>
          </p:nvPr>
        </p:nvSpPr>
        <p:spPr>
          <a:xfrm>
            <a:off x="478971" y="1295918"/>
            <a:ext cx="9036050" cy="5562082"/>
          </a:xfrm>
        </p:spPr>
        <p:txBody>
          <a:bodyPr>
            <a:normAutofit/>
          </a:bodyPr>
          <a:lstStyle/>
          <a:p>
            <a:r>
              <a:rPr lang="ru-RU" sz="3200" dirty="0"/>
              <a:t>Сформулировать </a:t>
            </a:r>
            <a:r>
              <a:rPr lang="ru-RU" sz="3200" b="1" dirty="0">
                <a:solidFill>
                  <a:srgbClr val="0070C0"/>
                </a:solidFill>
              </a:rPr>
              <a:t>цель на ближайшие 5 лет </a:t>
            </a:r>
            <a:r>
              <a:rPr lang="ru-RU" sz="3200" dirty="0"/>
              <a:t>(достижимую, измеримую).</a:t>
            </a:r>
          </a:p>
          <a:p>
            <a:r>
              <a:rPr lang="ru-RU" sz="3200" dirty="0"/>
              <a:t>Записать </a:t>
            </a:r>
            <a:r>
              <a:rPr lang="ru-RU" sz="3200" b="1" dirty="0">
                <a:solidFill>
                  <a:srgbClr val="0070C0"/>
                </a:solidFill>
              </a:rPr>
              <a:t>задачи на каждый год                                    </a:t>
            </a:r>
            <a:r>
              <a:rPr lang="ru-RU" sz="3200" dirty="0" smtClean="0"/>
              <a:t>(</a:t>
            </a:r>
            <a:r>
              <a:rPr lang="ru-RU" sz="3200" dirty="0"/>
              <a:t>этапы в достижении данной цели).</a:t>
            </a:r>
          </a:p>
          <a:p>
            <a:r>
              <a:rPr lang="ru-RU" sz="3200" dirty="0"/>
              <a:t>Прописать </a:t>
            </a:r>
            <a:r>
              <a:rPr lang="ru-RU" sz="3200" b="1" dirty="0">
                <a:solidFill>
                  <a:srgbClr val="0070C0"/>
                </a:solidFill>
              </a:rPr>
              <a:t>действия в ближайшие три месяца. </a:t>
            </a:r>
            <a:r>
              <a:rPr lang="ru-RU" sz="3200" dirty="0"/>
              <a:t>(Выбор девиза).</a:t>
            </a:r>
          </a:p>
          <a:p>
            <a:r>
              <a:rPr lang="ru-RU" sz="3200" dirty="0"/>
              <a:t>После трёх месяцев смена формулировки девиза + </a:t>
            </a:r>
            <a:r>
              <a:rPr lang="ru-RU" sz="3200" b="1" dirty="0">
                <a:solidFill>
                  <a:srgbClr val="0070C0"/>
                </a:solidFill>
              </a:rPr>
              <a:t>новый список шагов.</a:t>
            </a:r>
          </a:p>
          <a:p>
            <a:r>
              <a:rPr lang="ru-RU" sz="3200" b="1" dirty="0">
                <a:solidFill>
                  <a:srgbClr val="0070C0"/>
                </a:solidFill>
              </a:rPr>
              <a:t>В конце года сверка результата </a:t>
            </a:r>
            <a:r>
              <a:rPr lang="ru-RU" sz="3200" dirty="0"/>
              <a:t>с целью.</a:t>
            </a:r>
          </a:p>
          <a:p>
            <a:r>
              <a:rPr lang="ru-RU" sz="3200" dirty="0"/>
              <a:t>Поощрение себя за успех (и т.д. в следующие годы).</a:t>
            </a:r>
          </a:p>
          <a:p>
            <a:endParaRPr lang="ru-RU" dirty="0" smtClean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00660" y="76976"/>
            <a:ext cx="3656825" cy="2437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45201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85192" y="-205427"/>
            <a:ext cx="10515600" cy="1325563"/>
          </a:xfrm>
        </p:spPr>
        <p:txBody>
          <a:bodyPr/>
          <a:lstStyle/>
          <a:p>
            <a:pPr eaLnBrk="1" hangingPunct="1"/>
            <a:r>
              <a:rPr lang="ru-RU" b="1" dirty="0" smtClean="0"/>
              <a:t>«Золотые корабли»</a:t>
            </a:r>
            <a:r>
              <a:rPr lang="ru-RU" dirty="0" smtClean="0"/>
              <a:t> 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485192" y="980023"/>
            <a:ext cx="6232849" cy="5877977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ru-RU" sz="3600" b="1" dirty="0" smtClean="0"/>
              <a:t>Люди увлеченные вашей темой, идеей, начинанием</a:t>
            </a:r>
            <a:r>
              <a:rPr lang="ru-RU" sz="3600" dirty="0" smtClean="0"/>
              <a:t>. </a:t>
            </a:r>
          </a:p>
          <a:p>
            <a:pPr eaLnBrk="1" hangingPunct="1">
              <a:lnSpc>
                <a:spcPct val="90000"/>
              </a:lnSpc>
            </a:pPr>
            <a:r>
              <a:rPr lang="ru-RU" sz="3600" dirty="0" smtClean="0"/>
              <a:t>Их </a:t>
            </a:r>
            <a:r>
              <a:rPr lang="ru-RU" sz="3600" dirty="0"/>
              <a:t>энтузиазм и мотивация </a:t>
            </a:r>
            <a:r>
              <a:rPr lang="ru-RU" sz="3600" dirty="0" smtClean="0"/>
              <a:t>будет мотивировать </a:t>
            </a:r>
            <a:r>
              <a:rPr lang="ru-RU" sz="3600" dirty="0"/>
              <a:t>вас! </a:t>
            </a:r>
            <a:endParaRPr lang="ru-RU" sz="3600" dirty="0" smtClean="0"/>
          </a:p>
          <a:p>
            <a:pPr eaLnBrk="1" hangingPunct="1">
              <a:lnSpc>
                <a:spcPct val="90000"/>
              </a:lnSpc>
            </a:pPr>
            <a:endParaRPr lang="ru-RU" sz="3600" dirty="0"/>
          </a:p>
          <a:p>
            <a:pPr eaLnBrk="1" hangingPunct="1">
              <a:lnSpc>
                <a:spcPct val="90000"/>
              </a:lnSpc>
            </a:pPr>
            <a:endParaRPr lang="ru-RU" sz="3600" dirty="0" smtClean="0"/>
          </a:p>
          <a:p>
            <a:pPr eaLnBrk="1" hangingPunct="1">
              <a:lnSpc>
                <a:spcPct val="90000"/>
              </a:lnSpc>
            </a:pPr>
            <a:r>
              <a:rPr lang="ru-RU" sz="3600" dirty="0" smtClean="0"/>
              <a:t>Бойтесь </a:t>
            </a:r>
            <a:r>
              <a:rPr lang="ru-RU" sz="3600" dirty="0"/>
              <a:t>«пустых кораблей» </a:t>
            </a:r>
            <a:endParaRPr lang="ru-RU" sz="3600" dirty="0" smtClean="0"/>
          </a:p>
          <a:p>
            <a:pPr eaLnBrk="1" hangingPunct="1">
              <a:lnSpc>
                <a:spcPct val="90000"/>
              </a:lnSpc>
            </a:pPr>
            <a:r>
              <a:rPr lang="ru-RU" sz="3600" dirty="0" smtClean="0"/>
              <a:t>Не </a:t>
            </a:r>
            <a:r>
              <a:rPr lang="ru-RU" sz="3600" dirty="0"/>
              <a:t>делайте ставку на </a:t>
            </a:r>
            <a:r>
              <a:rPr lang="ru-RU" sz="3600" dirty="0" smtClean="0"/>
              <a:t>                                                                  «</a:t>
            </a:r>
            <a:r>
              <a:rPr lang="ru-RU" sz="3600" dirty="0"/>
              <a:t>серебряные корабли».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99245" y="167951"/>
            <a:ext cx="5607698" cy="5607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02797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b="1" dirty="0"/>
              <a:t>Список негативных целей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ru-RU" b="1" dirty="0" smtClean="0"/>
              <a:t>      (</a:t>
            </a:r>
            <a:r>
              <a:rPr lang="ru-RU" b="1" dirty="0"/>
              <a:t>Чего я не хочу</a:t>
            </a:r>
            <a:r>
              <a:rPr lang="ru-RU" b="1" dirty="0" smtClean="0"/>
              <a:t>)</a:t>
            </a:r>
            <a:endParaRPr lang="ru-RU" b="1" dirty="0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214995" y="1245973"/>
            <a:ext cx="5627914" cy="5419522"/>
          </a:xfrm>
        </p:spPr>
        <p:txBody>
          <a:bodyPr>
            <a:noAutofit/>
          </a:bodyPr>
          <a:lstStyle/>
          <a:p>
            <a:pPr lvl="0"/>
            <a:r>
              <a:rPr lang="ru-RU" sz="3200" b="1" dirty="0"/>
              <a:t>Здоровье и жизненная энергия. </a:t>
            </a:r>
          </a:p>
          <a:p>
            <a:pPr lvl="0"/>
            <a:endParaRPr lang="ru-RU" sz="800" b="1" dirty="0"/>
          </a:p>
          <a:p>
            <a:pPr lvl="0"/>
            <a:r>
              <a:rPr lang="ru-RU" sz="3200" b="1" dirty="0" smtClean="0"/>
              <a:t>Деньги </a:t>
            </a:r>
            <a:r>
              <a:rPr lang="ru-RU" sz="3200" b="1" dirty="0"/>
              <a:t>и карьера</a:t>
            </a:r>
            <a:r>
              <a:rPr lang="ru-RU" sz="3200" dirty="0"/>
              <a:t>. </a:t>
            </a:r>
            <a:endParaRPr lang="ru-RU" sz="3200" dirty="0" smtClean="0"/>
          </a:p>
          <a:p>
            <a:pPr lvl="0"/>
            <a:endParaRPr lang="ru-RU" sz="800" b="1" dirty="0"/>
          </a:p>
          <a:p>
            <a:pPr lvl="0"/>
            <a:r>
              <a:rPr lang="ru-RU" sz="3200" b="1" dirty="0" smtClean="0"/>
              <a:t>Отношение </a:t>
            </a:r>
            <a:r>
              <a:rPr lang="ru-RU" sz="3200" b="1" dirty="0"/>
              <a:t>с близкими</a:t>
            </a:r>
            <a:r>
              <a:rPr lang="ru-RU" sz="3600" dirty="0"/>
              <a:t>. </a:t>
            </a:r>
            <a:endParaRPr lang="ru-RU" sz="3600" dirty="0" smtClean="0"/>
          </a:p>
          <a:p>
            <a:pPr lvl="0"/>
            <a:endParaRPr lang="ru-RU" sz="800" b="1" dirty="0"/>
          </a:p>
          <a:p>
            <a:pPr lvl="0"/>
            <a:r>
              <a:rPr lang="ru-RU" sz="3200" b="1" dirty="0" smtClean="0"/>
              <a:t>Вредные </a:t>
            </a:r>
            <a:r>
              <a:rPr lang="ru-RU" sz="3200" b="1" dirty="0"/>
              <a:t>привычки</a:t>
            </a:r>
            <a:r>
              <a:rPr lang="ru-RU" sz="2200" dirty="0"/>
              <a:t>. </a:t>
            </a:r>
            <a:endParaRPr lang="ru-RU" sz="2200" dirty="0" smtClean="0"/>
          </a:p>
          <a:p>
            <a:pPr lvl="0"/>
            <a:endParaRPr lang="ru-RU" sz="800" dirty="0"/>
          </a:p>
          <a:p>
            <a:pPr lvl="0"/>
            <a:r>
              <a:rPr lang="ru-RU" sz="3200" dirty="0" smtClean="0"/>
              <a:t>Подумайте</a:t>
            </a:r>
            <a:r>
              <a:rPr lang="ru-RU" sz="3200" dirty="0"/>
              <a:t>, что в настоящем и будущем вас не устраивает или будет не устраивать, если останется все как есть</a:t>
            </a:r>
            <a:r>
              <a:rPr lang="ru-RU" sz="3200" dirty="0" smtClean="0"/>
              <a:t>?</a:t>
            </a:r>
            <a:endParaRPr lang="ru-RU" sz="3200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5822691" y="1206792"/>
            <a:ext cx="1860680" cy="56512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solidFill>
                  <a:srgbClr val="FF0000"/>
                </a:solidFill>
              </a:rPr>
              <a:t>“НЕ ХОЧУ”</a:t>
            </a:r>
          </a:p>
          <a:p>
            <a:pPr marL="0" indent="0">
              <a:buNone/>
            </a:pPr>
            <a:r>
              <a:rPr lang="ru-RU" dirty="0">
                <a:solidFill>
                  <a:srgbClr val="FF0000"/>
                </a:solidFill>
              </a:rPr>
              <a:t>“НЕ ХОЧУ”</a:t>
            </a:r>
            <a:endParaRPr lang="ru-RU" dirty="0"/>
          </a:p>
          <a:p>
            <a:pPr marL="0" indent="0">
              <a:buNone/>
            </a:pPr>
            <a:r>
              <a:rPr lang="ru-RU" dirty="0">
                <a:solidFill>
                  <a:srgbClr val="FF0000"/>
                </a:solidFill>
              </a:rPr>
              <a:t>“НЕ ХОЧУ”</a:t>
            </a:r>
            <a:endParaRPr lang="ru-RU" dirty="0"/>
          </a:p>
          <a:p>
            <a:pPr marL="0" indent="0">
              <a:buNone/>
            </a:pPr>
            <a:r>
              <a:rPr lang="ru-RU" dirty="0" smtClean="0">
                <a:solidFill>
                  <a:srgbClr val="FF0000"/>
                </a:solidFill>
              </a:rPr>
              <a:t>“</a:t>
            </a:r>
            <a:r>
              <a:rPr lang="ru-RU" dirty="0">
                <a:solidFill>
                  <a:srgbClr val="FF0000"/>
                </a:solidFill>
              </a:rPr>
              <a:t>НЕ ХОЧУ”</a:t>
            </a:r>
            <a:endParaRPr lang="ru-RU" dirty="0"/>
          </a:p>
          <a:p>
            <a:pPr marL="0" indent="0">
              <a:buNone/>
            </a:pPr>
            <a:r>
              <a:rPr lang="ru-RU" dirty="0">
                <a:solidFill>
                  <a:srgbClr val="FF0000"/>
                </a:solidFill>
              </a:rPr>
              <a:t>“НЕ ХОЧУ”</a:t>
            </a:r>
            <a:endParaRPr lang="ru-RU" dirty="0"/>
          </a:p>
          <a:p>
            <a:pPr marL="0" indent="0">
              <a:buNone/>
            </a:pPr>
            <a:r>
              <a:rPr lang="ru-RU" dirty="0" smtClean="0">
                <a:solidFill>
                  <a:srgbClr val="FF0000"/>
                </a:solidFill>
              </a:rPr>
              <a:t>“</a:t>
            </a:r>
            <a:r>
              <a:rPr lang="ru-RU" dirty="0">
                <a:solidFill>
                  <a:srgbClr val="FF0000"/>
                </a:solidFill>
              </a:rPr>
              <a:t>НЕ ХОЧУ</a:t>
            </a:r>
            <a:r>
              <a:rPr lang="ru-RU" dirty="0" smtClean="0">
                <a:solidFill>
                  <a:srgbClr val="FF0000"/>
                </a:solidFill>
              </a:rPr>
              <a:t>”</a:t>
            </a:r>
          </a:p>
          <a:p>
            <a:pPr marL="0" indent="0">
              <a:buNone/>
            </a:pPr>
            <a:r>
              <a:rPr lang="ru-RU" dirty="0">
                <a:solidFill>
                  <a:srgbClr val="FF0000"/>
                </a:solidFill>
              </a:rPr>
              <a:t>“НЕ ХОЧУ</a:t>
            </a:r>
            <a:r>
              <a:rPr lang="ru-RU" dirty="0" smtClean="0">
                <a:solidFill>
                  <a:srgbClr val="FF0000"/>
                </a:solidFill>
              </a:rPr>
              <a:t>”</a:t>
            </a:r>
          </a:p>
          <a:p>
            <a:pPr marL="0" indent="0">
              <a:buNone/>
            </a:pPr>
            <a:r>
              <a:rPr lang="ru-RU" dirty="0">
                <a:solidFill>
                  <a:srgbClr val="FF0000"/>
                </a:solidFill>
              </a:rPr>
              <a:t>“НЕ ХОЧУ</a:t>
            </a:r>
            <a:r>
              <a:rPr lang="ru-RU" dirty="0" smtClean="0">
                <a:solidFill>
                  <a:srgbClr val="FF0000"/>
                </a:solidFill>
              </a:rPr>
              <a:t>”</a:t>
            </a:r>
          </a:p>
          <a:p>
            <a:pPr marL="0" indent="0">
              <a:buNone/>
            </a:pPr>
            <a:r>
              <a:rPr lang="ru-RU" dirty="0">
                <a:solidFill>
                  <a:srgbClr val="FF0000"/>
                </a:solidFill>
              </a:rPr>
              <a:t>“НЕ ХОЧУ”</a:t>
            </a:r>
            <a:endParaRPr lang="ru-RU" dirty="0"/>
          </a:p>
          <a:p>
            <a:pPr marL="0" indent="0">
              <a:buNone/>
            </a:pPr>
            <a:r>
              <a:rPr lang="ru-RU" dirty="0">
                <a:solidFill>
                  <a:srgbClr val="FF0000"/>
                </a:solidFill>
              </a:rPr>
              <a:t>“НЕ ХОЧУ</a:t>
            </a:r>
            <a:r>
              <a:rPr lang="ru-RU" dirty="0" smtClean="0">
                <a:solidFill>
                  <a:srgbClr val="FF0000"/>
                </a:solidFill>
              </a:rPr>
              <a:t>”</a:t>
            </a:r>
          </a:p>
          <a:p>
            <a:pPr marL="0" indent="0">
              <a:buNone/>
            </a:pPr>
            <a:r>
              <a:rPr lang="ru-RU" dirty="0">
                <a:solidFill>
                  <a:srgbClr val="FF0000"/>
                </a:solidFill>
              </a:rPr>
              <a:t>“НЕ ХОЧУ”</a:t>
            </a: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7" name="Объект 5"/>
          <p:cNvSpPr txBox="1">
            <a:spLocks/>
          </p:cNvSpPr>
          <p:nvPr/>
        </p:nvSpPr>
        <p:spPr>
          <a:xfrm>
            <a:off x="7486261" y="1477963"/>
            <a:ext cx="4654419" cy="518753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4000" dirty="0" smtClean="0"/>
              <a:t>Далее в правой пустой колонке напротив каждого </a:t>
            </a:r>
            <a:r>
              <a:rPr lang="ru-RU" sz="4000" dirty="0" smtClean="0">
                <a:solidFill>
                  <a:srgbClr val="FF0000"/>
                </a:solidFill>
              </a:rPr>
              <a:t>“НЕ ХОЧУ” </a:t>
            </a:r>
            <a:r>
              <a:rPr lang="ru-RU" sz="4000" dirty="0" smtClean="0"/>
              <a:t>дайте ответ на вопрос </a:t>
            </a:r>
          </a:p>
          <a:p>
            <a:pPr marL="0" indent="0">
              <a:buNone/>
            </a:pPr>
            <a:endParaRPr lang="ru-RU" sz="900" b="1" dirty="0"/>
          </a:p>
          <a:p>
            <a:pPr marL="0" indent="0" algn="ctr">
              <a:buNone/>
            </a:pPr>
            <a:r>
              <a:rPr lang="ru-RU" sz="4000" b="1" dirty="0" smtClean="0"/>
              <a:t>“Что прямо сейчас и в ближайшем будущем вас по-настоящему вдохновило бы,               если бы не было ограничений в деньгах, путешествиях и здоровье?”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30343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dirty="0"/>
              <a:t>Список невероятностей</a:t>
            </a:r>
            <a:endParaRPr lang="ru-RU" sz="4800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86613" y="1362270"/>
            <a:ext cx="10700657" cy="56730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u="sng" dirty="0" smtClean="0"/>
              <a:t>список </a:t>
            </a:r>
            <a:r>
              <a:rPr lang="ru-RU" sz="4000" u="sng" dirty="0" err="1" smtClean="0"/>
              <a:t>мечт</a:t>
            </a:r>
            <a:r>
              <a:rPr lang="ru-RU" sz="4000" u="sng" dirty="0"/>
              <a:t>, которые не сбудутся </a:t>
            </a:r>
            <a:r>
              <a:rPr lang="ru-RU" sz="4000" u="sng" dirty="0" smtClean="0"/>
              <a:t>никогда</a:t>
            </a:r>
            <a:r>
              <a:rPr lang="ru-RU" sz="4000" dirty="0" smtClean="0"/>
              <a:t> </a:t>
            </a:r>
          </a:p>
          <a:p>
            <a:r>
              <a:rPr lang="ru-RU" sz="3600" dirty="0" smtClean="0"/>
              <a:t>Мировое </a:t>
            </a:r>
            <a:r>
              <a:rPr lang="ru-RU" sz="3600" dirty="0"/>
              <a:t>господство </a:t>
            </a:r>
            <a:endParaRPr lang="ru-RU" sz="3600" dirty="0" smtClean="0"/>
          </a:p>
          <a:p>
            <a:r>
              <a:rPr lang="ru-RU" sz="3600" dirty="0" smtClean="0"/>
              <a:t>Подняться </a:t>
            </a:r>
            <a:r>
              <a:rPr lang="ru-RU" sz="3600" dirty="0"/>
              <a:t>на </a:t>
            </a:r>
            <a:r>
              <a:rPr lang="ru-RU" sz="3600" dirty="0" smtClean="0"/>
              <a:t>Эверест. </a:t>
            </a:r>
          </a:p>
          <a:p>
            <a:r>
              <a:rPr lang="ru-RU" sz="3600" dirty="0" smtClean="0"/>
              <a:t>Встретиться с </a:t>
            </a:r>
          </a:p>
          <a:p>
            <a:r>
              <a:rPr lang="ru-RU" sz="3600" dirty="0" smtClean="0"/>
              <a:t>Заработать                                                                                    1 000 000 000 </a:t>
            </a:r>
          </a:p>
          <a:p>
            <a:endParaRPr lang="en-US" sz="900" dirty="0" smtClean="0"/>
          </a:p>
          <a:p>
            <a:r>
              <a:rPr lang="ru-RU" sz="3600" dirty="0" smtClean="0"/>
              <a:t>Отключайте </a:t>
            </a:r>
            <a:r>
              <a:rPr lang="ru-RU" sz="3600" dirty="0"/>
              <a:t>критика и представьте, что все возможности мира у ваших ног, надо только щелкнуть пальцами.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25951" y="2216944"/>
            <a:ext cx="2438400" cy="13716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22127" y="3480217"/>
            <a:ext cx="2431155" cy="182336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52105" y="3061689"/>
            <a:ext cx="1524000" cy="1524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464351" y="608337"/>
            <a:ext cx="2208521" cy="2164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51538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66800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/>
              <a:t>Мечта или конкретная цель? </a:t>
            </a:r>
            <a:endParaRPr lang="ru-RU" sz="54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956520607"/>
              </p:ext>
            </p:extLst>
          </p:nvPr>
        </p:nvGraphicFramePr>
        <p:xfrm>
          <a:off x="1413165" y="969816"/>
          <a:ext cx="9143998" cy="524394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614149"/>
                <a:gridCol w="2388358"/>
                <a:gridCol w="6141491"/>
              </a:tblGrid>
              <a:tr h="34024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0">
                          <a:solidFill>
                            <a:schemeClr val="tx1"/>
                          </a:solidFill>
                          <a:effectLst/>
                        </a:rPr>
                        <a:t>Характеристика цели</a:t>
                      </a:r>
                      <a:endParaRPr lang="ru-RU" sz="18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0">
                          <a:solidFill>
                            <a:schemeClr val="tx1"/>
                          </a:solidFill>
                          <a:effectLst/>
                        </a:rPr>
                        <a:t>Расшифровка и пример</a:t>
                      </a:r>
                      <a:endParaRPr lang="ru-RU" sz="18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72656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</a:rPr>
                        <a:t>Конкретность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</a:rPr>
                        <a:t>Максимально конкретно описано, что должно получиться в результате (хочу научиться способам учета личного времени)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9619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ru-RU" sz="18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</a:rPr>
                        <a:t>Измеримость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219325" algn="l"/>
                        </a:tabLst>
                      </a:pPr>
                      <a:r>
                        <a:rPr lang="ru-RU" sz="1800" b="0">
                          <a:solidFill>
                            <a:schemeClr val="tx1"/>
                          </a:solidFill>
                          <a:effectLst/>
                        </a:rPr>
                        <a:t>Существуют показатели, признаки, по которым можно судить о достижении цели (веду учет своего времени)</a:t>
                      </a:r>
                      <a:endParaRPr lang="ru-RU" sz="18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9619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ru-RU" sz="18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</a:rPr>
                        <a:t>Достижимость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</a:rPr>
                        <a:t>Получение результата к определенному сроку. Четкие временные рамки реализации цели (к 15 января 2012 г.)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05214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ru-RU" sz="18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>
                          <a:solidFill>
                            <a:schemeClr val="tx1"/>
                          </a:solidFill>
                          <a:effectLst/>
                        </a:rPr>
                        <a:t>Реалистичность</a:t>
                      </a:r>
                      <a:endParaRPr lang="ru-RU" sz="18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</a:rPr>
                        <a:t>Доступность и достаточность ресурсов для реализации намеченного замысла (тренинг, источники информации + собственное упражнение в практике учета)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9619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ru-RU" sz="18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>
                          <a:solidFill>
                            <a:schemeClr val="tx1"/>
                          </a:solidFill>
                          <a:effectLst/>
                        </a:rPr>
                        <a:t>Операциональность</a:t>
                      </a:r>
                      <a:endParaRPr lang="ru-RU" sz="18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</a:rPr>
                        <a:t>Представляется понятный порядок действий, реальная (ваша личная) деятельность по достижению цели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9619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ru-RU" sz="18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>
                          <a:solidFill>
                            <a:schemeClr val="tx1"/>
                          </a:solidFill>
                          <a:effectLst/>
                        </a:rPr>
                        <a:t>Перспективность</a:t>
                      </a:r>
                      <a:endParaRPr lang="ru-RU" sz="18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6858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</a:rPr>
                        <a:t>Совпадение результата и процесса его достижения с вашим списком жизненных ценностей и приоритетов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4024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>
                          <a:solidFill>
                            <a:schemeClr val="tx1"/>
                          </a:solidFill>
                          <a:effectLst/>
                        </a:rPr>
                        <a:t>7 </a:t>
                      </a:r>
                      <a:endParaRPr lang="ru-RU" sz="18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>
                          <a:solidFill>
                            <a:schemeClr val="tx1"/>
                          </a:solidFill>
                          <a:effectLst/>
                        </a:rPr>
                        <a:t>Экологичность</a:t>
                      </a:r>
                      <a:endParaRPr lang="ru-RU" sz="18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6858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effectLst/>
                        </a:rPr>
                        <a:t> признание значимости ваших целей обществом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353082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/>
              <a:t>Дримса</a:t>
            </a:r>
            <a:r>
              <a:rPr lang="ru-RU" b="1" dirty="0" smtClean="0"/>
              <a:t> </a:t>
            </a:r>
            <a:r>
              <a:rPr lang="ru-RU" b="1" dirty="0"/>
              <a:t>(способ проверки возможной цели)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4400" dirty="0"/>
              <a:t>После формулировки цели прописываете 100 шагов по ее достижению (ДРЕВО ЦЕЛЕЙ) иначе это </a:t>
            </a:r>
            <a:r>
              <a:rPr lang="en-US" sz="4400" dirty="0" err="1">
                <a:solidFill>
                  <a:srgbClr val="FF0000"/>
                </a:solidFill>
              </a:rPr>
              <a:t>Dreamsa</a:t>
            </a:r>
            <a:r>
              <a:rPr lang="ru-RU" sz="4400" dirty="0"/>
              <a:t> (</a:t>
            </a:r>
            <a:r>
              <a:rPr lang="ru-RU" sz="4400" dirty="0" err="1"/>
              <a:t>дримса</a:t>
            </a:r>
            <a:r>
              <a:rPr lang="ru-RU" sz="4400" dirty="0"/>
              <a:t>) «вешание лапши» самому себе</a:t>
            </a:r>
            <a:r>
              <a:rPr lang="ru-RU" sz="4400" dirty="0" smtClean="0"/>
              <a:t>.</a:t>
            </a:r>
          </a:p>
          <a:p>
            <a:endParaRPr lang="ru-RU" sz="900" dirty="0"/>
          </a:p>
          <a:p>
            <a:r>
              <a:rPr lang="ru-RU" sz="4400" dirty="0"/>
              <a:t>Далее из списка 100 шагов начинайте (как можно раньше) реализовывать ближайшие!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24408" y="-383505"/>
            <a:ext cx="12316408" cy="724150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5280" y="5852160"/>
            <a:ext cx="1568165" cy="8309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Начинать отсюда!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47340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Контрольные точки от Николая Козлова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48652" y="1499646"/>
            <a:ext cx="6019800" cy="4351338"/>
          </a:xfrm>
        </p:spPr>
        <p:txBody>
          <a:bodyPr/>
          <a:lstStyle/>
          <a:p>
            <a:r>
              <a:rPr lang="ru-RU" sz="4400" dirty="0" smtClean="0"/>
              <a:t>Точка «Сегодня»</a:t>
            </a:r>
          </a:p>
          <a:p>
            <a:r>
              <a:rPr lang="ru-RU" sz="4400" dirty="0" smtClean="0"/>
              <a:t>Точка «Вершины»</a:t>
            </a:r>
          </a:p>
          <a:p>
            <a:r>
              <a:rPr lang="ru-RU" sz="4400" dirty="0" smtClean="0"/>
              <a:t>Точка «Завершение трудового пути»</a:t>
            </a:r>
          </a:p>
          <a:p>
            <a:r>
              <a:rPr lang="ru-RU" sz="4400" dirty="0" smtClean="0"/>
              <a:t>Точка «Перед смертью»</a:t>
            </a:r>
          </a:p>
          <a:p>
            <a:endParaRPr lang="ru-RU" sz="4400" dirty="0" smtClean="0"/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66379" y="3675315"/>
            <a:ext cx="7525621" cy="2990180"/>
          </a:xfrm>
        </p:spPr>
      </p:pic>
    </p:spTree>
    <p:extLst>
      <p:ext uri="{BB962C8B-B14F-4D97-AF65-F5344CB8AC3E}">
        <p14:creationId xmlns:p14="http://schemas.microsoft.com/office/powerpoint/2010/main" xmlns="" val="4156186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49283" y="0"/>
            <a:ext cx="10293433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7867" y="-300475"/>
            <a:ext cx="10515600" cy="1325563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Arial Black" panose="020B0A04020102020204" pitchFamily="34" charset="0"/>
              </a:rPr>
              <a:t>Переписывать каждый день</a:t>
            </a:r>
            <a:r>
              <a:rPr lang="ru-RU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!</a:t>
            </a:r>
            <a:endParaRPr lang="ru-RU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49283" y="724613"/>
            <a:ext cx="10515600" cy="1477412"/>
          </a:xfrm>
          <a:solidFill>
            <a:schemeClr val="bg1">
              <a:alpha val="33000"/>
            </a:schemeClr>
          </a:solidFill>
        </p:spPr>
        <p:txBody>
          <a:bodyPr>
            <a:normAutofit/>
          </a:bodyPr>
          <a:lstStyle/>
          <a:p>
            <a:r>
              <a:rPr lang="ru-RU" sz="4800" b="1" dirty="0" smtClean="0"/>
              <a:t>Сформулировать то, что хочу и записать на листе. </a:t>
            </a:r>
            <a:endParaRPr lang="ru-RU" sz="4800" dirty="0" smtClean="0"/>
          </a:p>
        </p:txBody>
      </p:sp>
    </p:spTree>
    <p:extLst>
      <p:ext uri="{BB962C8B-B14F-4D97-AF65-F5344CB8AC3E}">
        <p14:creationId xmlns:p14="http://schemas.microsoft.com/office/powerpoint/2010/main" xmlns="" val="2772451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1257" y="52383"/>
            <a:ext cx="11930743" cy="1325563"/>
          </a:xfrm>
        </p:spPr>
        <p:txBody>
          <a:bodyPr/>
          <a:lstStyle/>
          <a:p>
            <a:r>
              <a:rPr lang="ru-RU" dirty="0" smtClean="0"/>
              <a:t>СЕГОДНЯ, первый день твоей оставшейся жизни!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4" descr="u2_14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136776" y="1116689"/>
            <a:ext cx="9766047" cy="57413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142142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Вопросы по пройденному материалу </a:t>
            </a:r>
            <a:r>
              <a:rPr lang="ru-RU" b="1" dirty="0" smtClean="0">
                <a:solidFill>
                  <a:srgbClr val="FF0000"/>
                </a:solidFill>
              </a:rPr>
              <a:t>;)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838200" y="1825625"/>
            <a:ext cx="10769082" cy="4799110"/>
          </a:xfrm>
        </p:spPr>
        <p:txBody>
          <a:bodyPr>
            <a:normAutofit/>
          </a:bodyPr>
          <a:lstStyle/>
          <a:p>
            <a:r>
              <a:rPr lang="ru-RU" sz="4800" dirty="0" smtClean="0"/>
              <a:t>Надо ли мне познавать себя, разбираться в том, что я хочу и могу?!</a:t>
            </a:r>
          </a:p>
          <a:p>
            <a:r>
              <a:rPr lang="ru-RU" sz="4800" dirty="0"/>
              <a:t> </a:t>
            </a:r>
            <a:r>
              <a:rPr lang="ru-RU" sz="4800" dirty="0" smtClean="0"/>
              <a:t>Стоит ли искать своё предназначение?</a:t>
            </a:r>
          </a:p>
          <a:p>
            <a:r>
              <a:rPr lang="ru-RU" sz="4800" dirty="0" smtClean="0"/>
              <a:t>Какая работа сделает меня счастливым?</a:t>
            </a:r>
          </a:p>
          <a:p>
            <a:r>
              <a:rPr lang="ru-RU" sz="4800" b="1" i="1" dirty="0" smtClean="0">
                <a:solidFill>
                  <a:srgbClr val="C00000"/>
                </a:solidFill>
              </a:rPr>
              <a:t>Готов ли Я </a:t>
            </a:r>
            <a:r>
              <a:rPr lang="ru-RU" sz="4800" b="1" i="1" dirty="0">
                <a:solidFill>
                  <a:srgbClr val="C00000"/>
                </a:solidFill>
              </a:rPr>
              <a:t>изменить свою жизнь?</a:t>
            </a:r>
            <a:endParaRPr lang="ru-RU" sz="4800" dirty="0" smtClean="0"/>
          </a:p>
          <a:p>
            <a:endParaRPr lang="ru-RU" sz="4800" dirty="0" smtClean="0"/>
          </a:p>
          <a:p>
            <a:endParaRPr lang="ru-RU" sz="4800" dirty="0" smtClean="0"/>
          </a:p>
          <a:p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xmlns="" val="3262394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Фильм «СЕКРЕТ» 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sz="4400" b="1" dirty="0"/>
              <a:t>придумать образ желаемого, вырезать соответствующие картинки из журналов и создать </a:t>
            </a:r>
            <a:r>
              <a:rPr lang="ru-RU" sz="4400" b="1" dirty="0" smtClean="0"/>
              <a:t>коллаж.</a:t>
            </a:r>
            <a:endParaRPr lang="ru-RU" sz="4400" dirty="0"/>
          </a:p>
        </p:txBody>
      </p:sp>
      <p:pic>
        <p:nvPicPr>
          <p:cNvPr id="7" name="Picture 4" descr="D:\Мои документы\АИСТ\ДЛЯ САЙТА фотоотчеты и др\13. Тренинг Жизнь как проект ЗМК\IMG_499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85177" y="1690688"/>
            <a:ext cx="6883073" cy="5167311"/>
          </a:xfrm>
          <a:prstGeom prst="rect">
            <a:avLst/>
          </a:prstGeom>
          <a:noFill/>
        </p:spPr>
      </p:pic>
      <p:pic>
        <p:nvPicPr>
          <p:cNvPr id="8" name="Picture 4" descr="D:\Мои документы\АИСТ\ДЛЯ САЙТА фотоотчеты и др\35 Границ Нет Путь к успеху\YQRavFnT49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16761" y="1441395"/>
            <a:ext cx="7554529" cy="5665897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5945739" y="50487"/>
            <a:ext cx="6246261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Подробно на тренинге </a:t>
            </a:r>
          </a:p>
          <a:p>
            <a:pPr algn="ctr"/>
            <a:r>
              <a:rPr lang="ru-RU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«</a:t>
            </a:r>
            <a:r>
              <a:rPr lang="ru-RU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Вконтакте</a:t>
            </a:r>
            <a:r>
              <a:rPr lang="ru-RU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с целью жизни»</a:t>
            </a:r>
            <a:endParaRPr lang="ru-RU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4604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215835"/>
            <a:ext cx="7360982" cy="181823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Пирамида </a:t>
            </a:r>
            <a:r>
              <a:rPr lang="ru-RU" b="1" dirty="0"/>
              <a:t>Б</a:t>
            </a:r>
            <a:r>
              <a:rPr lang="ru-RU" b="1" dirty="0" smtClean="0"/>
              <a:t>. Франклина</a:t>
            </a:r>
            <a:r>
              <a:rPr lang="ru-RU" dirty="0" smtClean="0"/>
              <a:t>: </a:t>
            </a:r>
            <a:br>
              <a:rPr lang="ru-RU" dirty="0" smtClean="0"/>
            </a:br>
            <a:r>
              <a:rPr lang="en-US" b="1" dirty="0" smtClean="0"/>
              <a:t>6 </a:t>
            </a:r>
            <a:r>
              <a:rPr lang="ru-RU" b="1" dirty="0" smtClean="0"/>
              <a:t>этажей планирования своей жизни</a:t>
            </a:r>
            <a:endParaRPr lang="ru-RU" b="1" dirty="0"/>
          </a:p>
        </p:txBody>
      </p:sp>
      <p:pic>
        <p:nvPicPr>
          <p:cNvPr id="2050" name="Picture 2" descr="http://www.omenus.ru/philosophy/time/frank1.gif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733870"/>
            <a:ext cx="11536028" cy="4124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60982" y="215835"/>
            <a:ext cx="4681728" cy="312115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026367" y="5430415"/>
            <a:ext cx="9423919" cy="6158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034073" y="4721286"/>
            <a:ext cx="7464490" cy="6158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967135" y="4075790"/>
            <a:ext cx="5542383" cy="6158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844213" y="3398478"/>
            <a:ext cx="3769568" cy="6158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833257" y="2846448"/>
            <a:ext cx="1810140" cy="4905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49289" y="6095023"/>
            <a:ext cx="11234057" cy="6158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41721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8438" y="9651"/>
            <a:ext cx="10515600" cy="1325563"/>
          </a:xfrm>
        </p:spPr>
        <p:txBody>
          <a:bodyPr/>
          <a:lstStyle/>
          <a:p>
            <a:r>
              <a:rPr lang="ru-RU" dirty="0" smtClean="0"/>
              <a:t>Ваше направление и предназначение</a:t>
            </a:r>
            <a:br>
              <a:rPr lang="ru-RU" dirty="0" smtClean="0"/>
            </a:br>
            <a:r>
              <a:rPr lang="ru-RU" dirty="0" smtClean="0"/>
              <a:t>поможет указать </a:t>
            </a:r>
            <a:r>
              <a:rPr lang="ru-RU" b="1" dirty="0" smtClean="0"/>
              <a:t>образ будущего «Я»</a:t>
            </a:r>
            <a:endParaRPr lang="ru-RU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0710" y="1460571"/>
            <a:ext cx="4050175" cy="405017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046238" y="2993985"/>
            <a:ext cx="4456664" cy="35374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prstClr val="white"/>
                </a:solidFill>
              </a:rPr>
              <a:t>«20 лет спустя»</a:t>
            </a:r>
          </a:p>
          <a:p>
            <a:pPr algn="ctr"/>
            <a:r>
              <a:rPr lang="ru-RU" sz="3200" dirty="0">
                <a:solidFill>
                  <a:prstClr val="white"/>
                </a:solidFill>
              </a:rPr>
              <a:t>Написать статью о себе будущем, о человеке, посвятившем жизнь реализации своих ценностей.</a:t>
            </a:r>
          </a:p>
          <a:p>
            <a:pPr algn="ctr"/>
            <a:r>
              <a:rPr lang="ru-RU" sz="3200" dirty="0">
                <a:solidFill>
                  <a:prstClr val="white"/>
                </a:solidFill>
              </a:rPr>
              <a:t>Бодо </a:t>
            </a:r>
            <a:r>
              <a:rPr lang="ru-RU" sz="3200" dirty="0" err="1">
                <a:solidFill>
                  <a:prstClr val="white"/>
                </a:solidFill>
              </a:rPr>
              <a:t>Шефер</a:t>
            </a:r>
            <a:endParaRPr lang="ru-RU" sz="3200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574738" y="1460571"/>
            <a:ext cx="4928162" cy="1282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prstClr val="white"/>
                </a:solidFill>
              </a:rPr>
              <a:t>Эссе </a:t>
            </a:r>
            <a:r>
              <a:rPr lang="ru-RU" sz="2800" dirty="0">
                <a:solidFill>
                  <a:prstClr val="white"/>
                </a:solidFill>
              </a:rPr>
              <a:t>«Мой день 5 лет спустя»</a:t>
            </a:r>
          </a:p>
          <a:p>
            <a:pPr algn="ctr"/>
            <a:r>
              <a:rPr lang="ru-RU" sz="2800" dirty="0">
                <a:solidFill>
                  <a:prstClr val="white"/>
                </a:solidFill>
              </a:rPr>
              <a:t>Глеб Архангельский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300814" y="5608099"/>
            <a:ext cx="37700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Мемуарник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15898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0167" y="1"/>
            <a:ext cx="10515600" cy="970384"/>
          </a:xfrm>
        </p:spPr>
        <p:txBody>
          <a:bodyPr/>
          <a:lstStyle/>
          <a:p>
            <a:pPr algn="ctr"/>
            <a:r>
              <a:rPr lang="ru-RU" b="1" dirty="0"/>
              <a:t>Цели </a:t>
            </a:r>
            <a:r>
              <a:rPr lang="ru-RU" b="1" dirty="0" smtClean="0"/>
              <a:t>как ориентиры для инвестиций</a:t>
            </a:r>
            <a:endParaRPr lang="ru-RU" b="1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xmlns="" val="3687186899"/>
              </p:ext>
            </p:extLst>
          </p:nvPr>
        </p:nvGraphicFramePr>
        <p:xfrm>
          <a:off x="1418253" y="709127"/>
          <a:ext cx="9685176" cy="64194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140891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61869" y="-21989"/>
            <a:ext cx="10515600" cy="943042"/>
          </a:xfrm>
        </p:spPr>
        <p:txBody>
          <a:bodyPr/>
          <a:lstStyle/>
          <a:p>
            <a:r>
              <a:rPr lang="ru-RU" b="1" dirty="0" smtClean="0"/>
              <a:t>Ежедневник Бодо </a:t>
            </a:r>
            <a:r>
              <a:rPr lang="ru-RU" b="1" dirty="0" err="1" smtClean="0"/>
              <a:t>Шефера</a:t>
            </a:r>
            <a:endParaRPr lang="ru-RU" b="1" dirty="0"/>
          </a:p>
        </p:txBody>
      </p:sp>
      <p:grpSp>
        <p:nvGrpSpPr>
          <p:cNvPr id="5" name="Группа 4"/>
          <p:cNvGrpSpPr/>
          <p:nvPr/>
        </p:nvGrpSpPr>
        <p:grpSpPr>
          <a:xfrm>
            <a:off x="1191347" y="921053"/>
            <a:ext cx="6820582" cy="1646919"/>
            <a:chOff x="3249" y="1405914"/>
            <a:chExt cx="6820582" cy="1646919"/>
          </a:xfrm>
        </p:grpSpPr>
        <p:sp>
          <p:nvSpPr>
            <p:cNvPr id="6" name="Полилиния 5"/>
            <p:cNvSpPr/>
            <p:nvPr/>
          </p:nvSpPr>
          <p:spPr>
            <a:xfrm>
              <a:off x="3249" y="1426569"/>
              <a:ext cx="2123643" cy="518400"/>
            </a:xfrm>
            <a:custGeom>
              <a:avLst/>
              <a:gdLst>
                <a:gd name="connsiteX0" fmla="*/ 0 w 2123643"/>
                <a:gd name="connsiteY0" fmla="*/ 0 h 518400"/>
                <a:gd name="connsiteX1" fmla="*/ 2123643 w 2123643"/>
                <a:gd name="connsiteY1" fmla="*/ 0 h 518400"/>
                <a:gd name="connsiteX2" fmla="*/ 2123643 w 2123643"/>
                <a:gd name="connsiteY2" fmla="*/ 518400 h 518400"/>
                <a:gd name="connsiteX3" fmla="*/ 0 w 2123643"/>
                <a:gd name="connsiteY3" fmla="*/ 518400 h 518400"/>
                <a:gd name="connsiteX4" fmla="*/ 0 w 2123643"/>
                <a:gd name="connsiteY4" fmla="*/ 0 h 51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23643" h="518400">
                  <a:moveTo>
                    <a:pt x="0" y="0"/>
                  </a:moveTo>
                  <a:lnTo>
                    <a:pt x="2123643" y="0"/>
                  </a:lnTo>
                  <a:lnTo>
                    <a:pt x="2123643" y="518400"/>
                  </a:lnTo>
                  <a:lnTo>
                    <a:pt x="0" y="51840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8016" tIns="73152" rIns="128016" bIns="73152" numCol="1" spcCol="1270" anchor="ctr" anchorCtr="0">
              <a:noAutofit/>
            </a:bodyPr>
            <a:lstStyle/>
            <a:p>
              <a:pPr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dirty="0">
                  <a:solidFill>
                    <a:prstClr val="white"/>
                  </a:solidFill>
                </a:rPr>
                <a:t>Предназначение</a:t>
              </a:r>
            </a:p>
          </p:txBody>
        </p:sp>
        <p:sp>
          <p:nvSpPr>
            <p:cNvPr id="7" name="Полилиния 6"/>
            <p:cNvSpPr/>
            <p:nvPr/>
          </p:nvSpPr>
          <p:spPr>
            <a:xfrm>
              <a:off x="3249" y="1944969"/>
              <a:ext cx="2123643" cy="1107864"/>
            </a:xfrm>
            <a:custGeom>
              <a:avLst/>
              <a:gdLst>
                <a:gd name="connsiteX0" fmla="*/ 0 w 2123643"/>
                <a:gd name="connsiteY0" fmla="*/ 0 h 1107864"/>
                <a:gd name="connsiteX1" fmla="*/ 2123643 w 2123643"/>
                <a:gd name="connsiteY1" fmla="*/ 0 h 1107864"/>
                <a:gd name="connsiteX2" fmla="*/ 2123643 w 2123643"/>
                <a:gd name="connsiteY2" fmla="*/ 1107864 h 1107864"/>
                <a:gd name="connsiteX3" fmla="*/ 0 w 2123643"/>
                <a:gd name="connsiteY3" fmla="*/ 1107864 h 1107864"/>
                <a:gd name="connsiteX4" fmla="*/ 0 w 2123643"/>
                <a:gd name="connsiteY4" fmla="*/ 0 h 1107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23643" h="1107864">
                  <a:moveTo>
                    <a:pt x="0" y="0"/>
                  </a:moveTo>
                  <a:lnTo>
                    <a:pt x="2123643" y="0"/>
                  </a:lnTo>
                  <a:lnTo>
                    <a:pt x="2123643" y="1107864"/>
                  </a:lnTo>
                  <a:lnTo>
                    <a:pt x="0" y="110786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6012" tIns="96012" rIns="128016" bIns="144018" numCol="1" spcCol="1270" anchor="t" anchorCtr="0">
              <a:noAutofit/>
            </a:bodyPr>
            <a:lstStyle/>
            <a:p>
              <a:pPr marL="171450" lvl="1" indent="-171450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•"/>
              </a:pPr>
              <a:r>
                <a:rPr lang="ru-RU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  <a:t>………………………. (словосочетание)</a:t>
              </a:r>
            </a:p>
          </p:txBody>
        </p:sp>
        <p:sp>
          <p:nvSpPr>
            <p:cNvPr id="8" name="Полилиния 7"/>
            <p:cNvSpPr/>
            <p:nvPr/>
          </p:nvSpPr>
          <p:spPr>
            <a:xfrm>
              <a:off x="2282156" y="1426569"/>
              <a:ext cx="2280219" cy="518400"/>
            </a:xfrm>
            <a:custGeom>
              <a:avLst/>
              <a:gdLst>
                <a:gd name="connsiteX0" fmla="*/ 0 w 2280219"/>
                <a:gd name="connsiteY0" fmla="*/ 0 h 518400"/>
                <a:gd name="connsiteX1" fmla="*/ 2280219 w 2280219"/>
                <a:gd name="connsiteY1" fmla="*/ 0 h 518400"/>
                <a:gd name="connsiteX2" fmla="*/ 2280219 w 2280219"/>
                <a:gd name="connsiteY2" fmla="*/ 518400 h 518400"/>
                <a:gd name="connsiteX3" fmla="*/ 0 w 2280219"/>
                <a:gd name="connsiteY3" fmla="*/ 518400 h 518400"/>
                <a:gd name="connsiteX4" fmla="*/ 0 w 2280219"/>
                <a:gd name="connsiteY4" fmla="*/ 0 h 51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0219" h="518400">
                  <a:moveTo>
                    <a:pt x="0" y="0"/>
                  </a:moveTo>
                  <a:lnTo>
                    <a:pt x="2280219" y="0"/>
                  </a:lnTo>
                  <a:lnTo>
                    <a:pt x="2280219" y="518400"/>
                  </a:lnTo>
                  <a:lnTo>
                    <a:pt x="0" y="51840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8016" tIns="73152" rIns="128016" bIns="73152" numCol="1" spcCol="1270" anchor="ctr" anchorCtr="0">
              <a:noAutofit/>
            </a:bodyPr>
            <a:lstStyle/>
            <a:p>
              <a:pPr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dirty="0">
                  <a:solidFill>
                    <a:prstClr val="white"/>
                  </a:solidFill>
                </a:rPr>
                <a:t>Смысл жизни</a:t>
              </a:r>
            </a:p>
          </p:txBody>
        </p:sp>
        <p:sp>
          <p:nvSpPr>
            <p:cNvPr id="9" name="Полилиния 8"/>
            <p:cNvSpPr/>
            <p:nvPr/>
          </p:nvSpPr>
          <p:spPr>
            <a:xfrm>
              <a:off x="2282156" y="1944969"/>
              <a:ext cx="2293174" cy="1107864"/>
            </a:xfrm>
            <a:custGeom>
              <a:avLst/>
              <a:gdLst>
                <a:gd name="connsiteX0" fmla="*/ 0 w 2293174"/>
                <a:gd name="connsiteY0" fmla="*/ 0 h 1107864"/>
                <a:gd name="connsiteX1" fmla="*/ 2293174 w 2293174"/>
                <a:gd name="connsiteY1" fmla="*/ 0 h 1107864"/>
                <a:gd name="connsiteX2" fmla="*/ 2293174 w 2293174"/>
                <a:gd name="connsiteY2" fmla="*/ 1107864 h 1107864"/>
                <a:gd name="connsiteX3" fmla="*/ 0 w 2293174"/>
                <a:gd name="connsiteY3" fmla="*/ 1107864 h 1107864"/>
                <a:gd name="connsiteX4" fmla="*/ 0 w 2293174"/>
                <a:gd name="connsiteY4" fmla="*/ 0 h 1107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93174" h="1107864">
                  <a:moveTo>
                    <a:pt x="0" y="0"/>
                  </a:moveTo>
                  <a:lnTo>
                    <a:pt x="2293174" y="0"/>
                  </a:lnTo>
                  <a:lnTo>
                    <a:pt x="2293174" y="1107864"/>
                  </a:lnTo>
                  <a:lnTo>
                    <a:pt x="0" y="110786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6012" tIns="96012" rIns="128016" bIns="144018" numCol="1" spcCol="1270" anchor="t" anchorCtr="0">
              <a:noAutofit/>
            </a:bodyPr>
            <a:lstStyle/>
            <a:p>
              <a:pPr marL="171450" lvl="1" indent="-171450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•"/>
              </a:pPr>
              <a:r>
                <a:rPr lang="ru-RU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  <a:t>…….  ……..  ……..  ….. (1 предложение)</a:t>
              </a:r>
            </a:p>
          </p:txBody>
        </p:sp>
        <p:sp>
          <p:nvSpPr>
            <p:cNvPr id="10" name="Полилиния 9"/>
            <p:cNvSpPr/>
            <p:nvPr/>
          </p:nvSpPr>
          <p:spPr>
            <a:xfrm>
              <a:off x="4700188" y="1405914"/>
              <a:ext cx="2123643" cy="518400"/>
            </a:xfrm>
            <a:custGeom>
              <a:avLst/>
              <a:gdLst>
                <a:gd name="connsiteX0" fmla="*/ 0 w 2123643"/>
                <a:gd name="connsiteY0" fmla="*/ 0 h 518400"/>
                <a:gd name="connsiteX1" fmla="*/ 2123643 w 2123643"/>
                <a:gd name="connsiteY1" fmla="*/ 0 h 518400"/>
                <a:gd name="connsiteX2" fmla="*/ 2123643 w 2123643"/>
                <a:gd name="connsiteY2" fmla="*/ 518400 h 518400"/>
                <a:gd name="connsiteX3" fmla="*/ 0 w 2123643"/>
                <a:gd name="connsiteY3" fmla="*/ 518400 h 518400"/>
                <a:gd name="connsiteX4" fmla="*/ 0 w 2123643"/>
                <a:gd name="connsiteY4" fmla="*/ 0 h 51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23643" h="518400">
                  <a:moveTo>
                    <a:pt x="0" y="0"/>
                  </a:moveTo>
                  <a:lnTo>
                    <a:pt x="2123643" y="0"/>
                  </a:lnTo>
                  <a:lnTo>
                    <a:pt x="2123643" y="518400"/>
                  </a:lnTo>
                  <a:lnTo>
                    <a:pt x="0" y="51840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8016" tIns="73152" rIns="128016" bIns="73152" numCol="1" spcCol="1270" anchor="ctr" anchorCtr="0">
              <a:noAutofit/>
            </a:bodyPr>
            <a:lstStyle/>
            <a:p>
              <a:pPr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dirty="0">
                  <a:solidFill>
                    <a:prstClr val="white"/>
                  </a:solidFill>
                </a:rPr>
                <a:t>Список ценностей</a:t>
              </a:r>
            </a:p>
          </p:txBody>
        </p:sp>
        <p:sp>
          <p:nvSpPr>
            <p:cNvPr id="11" name="Полилиния 10"/>
            <p:cNvSpPr/>
            <p:nvPr/>
          </p:nvSpPr>
          <p:spPr>
            <a:xfrm>
              <a:off x="4697339" y="1944969"/>
              <a:ext cx="2123643" cy="1107864"/>
            </a:xfrm>
            <a:custGeom>
              <a:avLst/>
              <a:gdLst>
                <a:gd name="connsiteX0" fmla="*/ 0 w 2123643"/>
                <a:gd name="connsiteY0" fmla="*/ 0 h 1107864"/>
                <a:gd name="connsiteX1" fmla="*/ 2123643 w 2123643"/>
                <a:gd name="connsiteY1" fmla="*/ 0 h 1107864"/>
                <a:gd name="connsiteX2" fmla="*/ 2123643 w 2123643"/>
                <a:gd name="connsiteY2" fmla="*/ 1107864 h 1107864"/>
                <a:gd name="connsiteX3" fmla="*/ 0 w 2123643"/>
                <a:gd name="connsiteY3" fmla="*/ 1107864 h 1107864"/>
                <a:gd name="connsiteX4" fmla="*/ 0 w 2123643"/>
                <a:gd name="connsiteY4" fmla="*/ 0 h 1107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23643" h="1107864">
                  <a:moveTo>
                    <a:pt x="0" y="0"/>
                  </a:moveTo>
                  <a:lnTo>
                    <a:pt x="2123643" y="0"/>
                  </a:lnTo>
                  <a:lnTo>
                    <a:pt x="2123643" y="1107864"/>
                  </a:lnTo>
                  <a:lnTo>
                    <a:pt x="0" y="110786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6012" tIns="96012" rIns="128016" bIns="144018" numCol="1" spcCol="1270" anchor="t" anchorCtr="0">
              <a:noAutofit/>
            </a:bodyPr>
            <a:lstStyle/>
            <a:p>
              <a:pPr marL="171450" lvl="1" indent="-171450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•"/>
              </a:pPr>
              <a:r>
                <a:rPr lang="ru-RU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  <a:t>1 ценность</a:t>
              </a:r>
            </a:p>
            <a:p>
              <a:pPr marL="171450" lvl="1" indent="-171450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•"/>
              </a:pPr>
              <a:r>
                <a:rPr lang="ru-RU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  <a:t>2 ценность</a:t>
              </a:r>
            </a:p>
            <a:p>
              <a:pPr marL="171450" lvl="1" indent="-171450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•"/>
              </a:pPr>
              <a:r>
                <a:rPr lang="ru-RU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  <a:t>………………..</a:t>
              </a:r>
            </a:p>
          </p:txBody>
        </p:sp>
      </p:grpSp>
      <p:graphicFrame>
        <p:nvGraphicFramePr>
          <p:cNvPr id="4" name="Схема 3"/>
          <p:cNvGraphicFramePr/>
          <p:nvPr>
            <p:extLst/>
          </p:nvPr>
        </p:nvGraphicFramePr>
        <p:xfrm>
          <a:off x="1665224" y="2784122"/>
          <a:ext cx="6679758" cy="36702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Полилиния 11"/>
          <p:cNvSpPr/>
          <p:nvPr/>
        </p:nvSpPr>
        <p:spPr>
          <a:xfrm>
            <a:off x="8131089" y="1480763"/>
            <a:ext cx="2123643" cy="1107864"/>
          </a:xfrm>
          <a:custGeom>
            <a:avLst/>
            <a:gdLst>
              <a:gd name="connsiteX0" fmla="*/ 0 w 2123643"/>
              <a:gd name="connsiteY0" fmla="*/ 0 h 1107864"/>
              <a:gd name="connsiteX1" fmla="*/ 2123643 w 2123643"/>
              <a:gd name="connsiteY1" fmla="*/ 0 h 1107864"/>
              <a:gd name="connsiteX2" fmla="*/ 2123643 w 2123643"/>
              <a:gd name="connsiteY2" fmla="*/ 1107864 h 1107864"/>
              <a:gd name="connsiteX3" fmla="*/ 0 w 2123643"/>
              <a:gd name="connsiteY3" fmla="*/ 1107864 h 1107864"/>
              <a:gd name="connsiteX4" fmla="*/ 0 w 2123643"/>
              <a:gd name="connsiteY4" fmla="*/ 0 h 1107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23643" h="1107864">
                <a:moveTo>
                  <a:pt x="0" y="0"/>
                </a:moveTo>
                <a:lnTo>
                  <a:pt x="2123643" y="0"/>
                </a:lnTo>
                <a:lnTo>
                  <a:pt x="2123643" y="1107864"/>
                </a:lnTo>
                <a:lnTo>
                  <a:pt x="0" y="110786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6012" tIns="96012" rIns="128016" bIns="144018" numCol="1" spcCol="1270" anchor="t" anchorCtr="0">
            <a:noAutofit/>
          </a:bodyPr>
          <a:lstStyle/>
          <a:p>
            <a:pPr marL="171450" lvl="1" indent="-171450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r>
              <a:rPr lang="ru-RU" i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Счастье не в деньгах;</a:t>
            </a:r>
          </a:p>
          <a:p>
            <a:pPr marL="171450" lvl="1" indent="-171450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r>
              <a:rPr lang="ru-RU" i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Можем то, во что верим!</a:t>
            </a:r>
            <a:endParaRPr lang="ru-RU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</a:endParaRPr>
          </a:p>
        </p:txBody>
      </p:sp>
      <p:sp>
        <p:nvSpPr>
          <p:cNvPr id="13" name="Полилиния 12"/>
          <p:cNvSpPr/>
          <p:nvPr/>
        </p:nvSpPr>
        <p:spPr>
          <a:xfrm>
            <a:off x="8141316" y="941708"/>
            <a:ext cx="2131888" cy="518400"/>
          </a:xfrm>
          <a:custGeom>
            <a:avLst/>
            <a:gdLst>
              <a:gd name="connsiteX0" fmla="*/ 0 w 2280219"/>
              <a:gd name="connsiteY0" fmla="*/ 0 h 518400"/>
              <a:gd name="connsiteX1" fmla="*/ 2280219 w 2280219"/>
              <a:gd name="connsiteY1" fmla="*/ 0 h 518400"/>
              <a:gd name="connsiteX2" fmla="*/ 2280219 w 2280219"/>
              <a:gd name="connsiteY2" fmla="*/ 518400 h 518400"/>
              <a:gd name="connsiteX3" fmla="*/ 0 w 2280219"/>
              <a:gd name="connsiteY3" fmla="*/ 518400 h 518400"/>
              <a:gd name="connsiteX4" fmla="*/ 0 w 2280219"/>
              <a:gd name="connsiteY4" fmla="*/ 0 h 51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80219" h="518400">
                <a:moveTo>
                  <a:pt x="0" y="0"/>
                </a:moveTo>
                <a:lnTo>
                  <a:pt x="2280219" y="0"/>
                </a:lnTo>
                <a:lnTo>
                  <a:pt x="2280219" y="518400"/>
                </a:lnTo>
                <a:lnTo>
                  <a:pt x="0" y="5184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8016" tIns="73152" rIns="128016" bIns="73152" numCol="1" spcCol="1270" anchor="ctr" anchorCtr="0">
            <a:noAutofit/>
          </a:bodyPr>
          <a:lstStyle/>
          <a:p>
            <a:pPr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b="1" dirty="0">
                <a:solidFill>
                  <a:prstClr val="white"/>
                </a:solidFill>
              </a:rPr>
              <a:t>Постулаты веры</a:t>
            </a:r>
          </a:p>
        </p:txBody>
      </p:sp>
      <p:grpSp>
        <p:nvGrpSpPr>
          <p:cNvPr id="14" name="Группа 13"/>
          <p:cNvGrpSpPr/>
          <p:nvPr/>
        </p:nvGrpSpPr>
        <p:grpSpPr>
          <a:xfrm>
            <a:off x="8389626" y="3213627"/>
            <a:ext cx="2201009" cy="967583"/>
            <a:chOff x="4642431" y="447548"/>
            <a:chExt cx="2035238" cy="688988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4642431" y="447548"/>
              <a:ext cx="2035238" cy="688988"/>
            </a:xfrm>
            <a:prstGeom prst="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Прямоугольник 15"/>
            <p:cNvSpPr/>
            <p:nvPr/>
          </p:nvSpPr>
          <p:spPr>
            <a:xfrm>
              <a:off x="4642431" y="447548"/>
              <a:ext cx="2035238" cy="68898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5128" tIns="77216" rIns="135128" bIns="77216" numCol="1" spcCol="1270" anchor="ctr" anchorCtr="0">
              <a:noAutofit/>
            </a:bodyPr>
            <a:lstStyle/>
            <a:p>
              <a:pPr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dirty="0">
                  <a:solidFill>
                    <a:prstClr val="white"/>
                  </a:solidFill>
                </a:rPr>
                <a:t>2 страницы Успехи минувшего года</a:t>
              </a:r>
              <a:endParaRPr lang="ru-RU" sz="19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8437753" y="4881201"/>
            <a:ext cx="2173876" cy="1128519"/>
            <a:chOff x="4642431" y="447548"/>
            <a:chExt cx="2035238" cy="688988"/>
          </a:xfrm>
        </p:grpSpPr>
        <p:sp>
          <p:nvSpPr>
            <p:cNvPr id="19" name="Прямоугольник 18"/>
            <p:cNvSpPr/>
            <p:nvPr/>
          </p:nvSpPr>
          <p:spPr>
            <a:xfrm>
              <a:off x="4642431" y="447548"/>
              <a:ext cx="2035238" cy="688988"/>
            </a:xfrm>
            <a:prstGeom prst="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Прямоугольник 19"/>
            <p:cNvSpPr/>
            <p:nvPr/>
          </p:nvSpPr>
          <p:spPr>
            <a:xfrm>
              <a:off x="4642431" y="447548"/>
              <a:ext cx="2035238" cy="68898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5128" tIns="77216" rIns="135128" bIns="77216" numCol="1" spcCol="1270" anchor="ctr" anchorCtr="0">
              <a:noAutofit/>
            </a:bodyPr>
            <a:lstStyle/>
            <a:p>
              <a:pPr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dirty="0">
                  <a:solidFill>
                    <a:prstClr val="white"/>
                  </a:solidFill>
                </a:rPr>
                <a:t>2 страницы Самые большие успехи в жизни</a:t>
              </a:r>
              <a:endParaRPr lang="ru-RU" sz="1900" dirty="0">
                <a:solidFill>
                  <a:prstClr val="white"/>
                </a:solidFill>
              </a:endParaRPr>
            </a:p>
          </p:txBody>
        </p:sp>
      </p:grpSp>
      <p:sp>
        <p:nvSpPr>
          <p:cNvPr id="21" name="Прямоугольник 20"/>
          <p:cNvSpPr/>
          <p:nvPr/>
        </p:nvSpPr>
        <p:spPr>
          <a:xfrm>
            <a:off x="9225474" y="4069540"/>
            <a:ext cx="5293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xmlns="" val="4269569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12" grpId="0" animBg="1"/>
      <p:bldP spid="13" grpId="0" animBg="1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0629" y="21349"/>
            <a:ext cx="11124746" cy="1041145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Цели </a:t>
            </a:r>
            <a:br>
              <a:rPr lang="ru-RU" b="1" dirty="0" smtClean="0"/>
            </a:br>
            <a:r>
              <a:rPr lang="ru-RU" b="1" dirty="0" smtClean="0"/>
              <a:t>по значимости                         по масштабу</a:t>
            </a:r>
            <a:endParaRPr lang="ru-RU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55526" y="906919"/>
            <a:ext cx="5157787" cy="823912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rgbClr val="FF0000"/>
                </a:solidFill>
              </a:rPr>
              <a:t>ИЕРАРХИЯ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0" y="1730831"/>
            <a:ext cx="6468841" cy="4886537"/>
          </a:xfrm>
        </p:spPr>
        <p:txBody>
          <a:bodyPr>
            <a:noAutofit/>
          </a:bodyPr>
          <a:lstStyle/>
          <a:p>
            <a:r>
              <a:rPr lang="ru-RU" sz="3200" dirty="0"/>
              <a:t>Цели «А» - самые важные цели, абсолютно обязательные</a:t>
            </a:r>
            <a:r>
              <a:rPr lang="ru-RU" sz="3200" dirty="0" smtClean="0"/>
              <a:t>;</a:t>
            </a:r>
          </a:p>
          <a:p>
            <a:pPr marL="0" indent="0">
              <a:buNone/>
            </a:pPr>
            <a:endParaRPr lang="ru-RU" sz="3200" dirty="0"/>
          </a:p>
          <a:p>
            <a:r>
              <a:rPr lang="ru-RU" sz="3200" dirty="0"/>
              <a:t>Цели «В» - цели необязательные, выбранные для ориентира</a:t>
            </a:r>
            <a:r>
              <a:rPr lang="ru-RU" sz="3200" dirty="0" smtClean="0"/>
              <a:t>;</a:t>
            </a:r>
          </a:p>
          <a:p>
            <a:pPr marL="0" indent="0">
              <a:buNone/>
            </a:pPr>
            <a:endParaRPr lang="ru-RU" sz="3200" dirty="0"/>
          </a:p>
          <a:p>
            <a:r>
              <a:rPr lang="ru-RU" sz="3200" dirty="0"/>
              <a:t>Цели «С» - желательные цели, которые при благоприятных условиях</a:t>
            </a:r>
            <a:r>
              <a:rPr lang="ru-RU" sz="3200" dirty="0" smtClean="0"/>
              <a:t>.</a:t>
            </a:r>
            <a:endParaRPr lang="ru-RU" sz="32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259512" y="906919"/>
            <a:ext cx="5183188" cy="823912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rgbClr val="FF0000"/>
                </a:solidFill>
              </a:rPr>
              <a:t>ХРОНОЛОГИЯ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765482" y="1556176"/>
            <a:ext cx="5123417" cy="4238572"/>
          </a:xfrm>
        </p:spPr>
        <p:txBody>
          <a:bodyPr/>
          <a:lstStyle/>
          <a:p>
            <a:r>
              <a:rPr lang="ru-RU" sz="3200" dirty="0" smtClean="0"/>
              <a:t>ЦЕЛИ </a:t>
            </a:r>
            <a:r>
              <a:rPr lang="ru-RU" sz="3200" dirty="0"/>
              <a:t>на 5 – 10 </a:t>
            </a:r>
            <a:r>
              <a:rPr lang="ru-RU" sz="3200" dirty="0" smtClean="0"/>
              <a:t>лет;</a:t>
            </a:r>
          </a:p>
          <a:p>
            <a:r>
              <a:rPr lang="ru-RU" sz="3200" dirty="0" smtClean="0"/>
              <a:t>ЦЕЛИ от </a:t>
            </a:r>
            <a:r>
              <a:rPr lang="ru-RU" sz="3200" dirty="0"/>
              <a:t>2 до 5 </a:t>
            </a:r>
            <a:r>
              <a:rPr lang="ru-RU" sz="3200" dirty="0" smtClean="0"/>
              <a:t>лет</a:t>
            </a:r>
          </a:p>
          <a:p>
            <a:r>
              <a:rPr lang="ru-RU" sz="3200" dirty="0" smtClean="0"/>
              <a:t>ЦЕЛИ ближайшего </a:t>
            </a:r>
            <a:r>
              <a:rPr lang="ru-RU" sz="3200" dirty="0"/>
              <a:t>года.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765482" y="3604341"/>
            <a:ext cx="2411238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</a:rPr>
              <a:t>Время </a:t>
            </a:r>
          </a:p>
          <a:p>
            <a:pPr algn="ctr"/>
            <a:r>
              <a:rPr lang="ru-RU" sz="54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</a:rPr>
              <a:t>только </a:t>
            </a:r>
          </a:p>
          <a:p>
            <a:pPr algn="ctr"/>
            <a:r>
              <a:rPr lang="ru-RU" sz="54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</a:rPr>
              <a:t>ресурс!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65482" y="3110659"/>
            <a:ext cx="2955715" cy="3747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00502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Колесо жизни и </a:t>
            </a:r>
            <a:r>
              <a:rPr lang="ru-RU" b="1" dirty="0" smtClean="0"/>
              <a:t>1 000 000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$</a:t>
            </a:r>
            <a:endParaRPr lang="ru-RU" dirty="0" smtClean="0"/>
          </a:p>
        </p:txBody>
      </p:sp>
      <p:sp>
        <p:nvSpPr>
          <p:cNvPr id="24579" name="Объект 2"/>
          <p:cNvSpPr>
            <a:spLocks noGrp="1"/>
          </p:cNvSpPr>
          <p:nvPr>
            <p:ph idx="1"/>
          </p:nvPr>
        </p:nvSpPr>
        <p:spPr>
          <a:xfrm>
            <a:off x="9203814" y="1469862"/>
            <a:ext cx="2676524" cy="4267200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002060"/>
                </a:solidFill>
              </a:rPr>
              <a:t>Список обязательно!</a:t>
            </a:r>
          </a:p>
        </p:txBody>
      </p:sp>
      <p:sp>
        <p:nvSpPr>
          <p:cNvPr id="24580" name="Блок-схема: узел суммирования 1"/>
          <p:cNvSpPr>
            <a:spLocks noChangeArrowheads="1"/>
          </p:cNvSpPr>
          <p:nvPr/>
        </p:nvSpPr>
        <p:spPr bwMode="auto">
          <a:xfrm>
            <a:off x="4195763" y="2462214"/>
            <a:ext cx="3232150" cy="3641725"/>
          </a:xfrm>
          <a:prstGeom prst="flowChartSummingJunction">
            <a:avLst/>
          </a:prstGeom>
          <a:solidFill>
            <a:srgbClr val="FFFFFF"/>
          </a:solidFill>
          <a:ln w="25400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4581" name="Прямая соединительная линия 2"/>
          <p:cNvSpPr>
            <a:spLocks noChangeShapeType="1"/>
          </p:cNvSpPr>
          <p:nvPr/>
        </p:nvSpPr>
        <p:spPr bwMode="auto">
          <a:xfrm>
            <a:off x="5808664" y="2462214"/>
            <a:ext cx="71437" cy="3716337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4582" name="Прямая соединительная линия 3"/>
          <p:cNvSpPr>
            <a:spLocks noChangeShapeType="1"/>
          </p:cNvSpPr>
          <p:nvPr/>
        </p:nvSpPr>
        <p:spPr bwMode="auto">
          <a:xfrm flipH="1">
            <a:off x="4195763" y="4292601"/>
            <a:ext cx="3232150" cy="7302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4583" name="Rectangle 4"/>
          <p:cNvSpPr>
            <a:spLocks noChangeArrowheads="1"/>
          </p:cNvSpPr>
          <p:nvPr/>
        </p:nvSpPr>
        <p:spPr bwMode="auto">
          <a:xfrm>
            <a:off x="957262" y="1806575"/>
            <a:ext cx="6503988" cy="80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Дом пространство</a:t>
            </a:r>
            <a:endParaRPr lang="ru-RU" sz="280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584" name="Rectangle 5"/>
          <p:cNvSpPr>
            <a:spLocks noChangeArrowheads="1"/>
          </p:cNvSpPr>
          <p:nvPr/>
        </p:nvSpPr>
        <p:spPr bwMode="auto">
          <a:xfrm>
            <a:off x="1524001" y="2432050"/>
            <a:ext cx="7756525" cy="80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Развлечения отдых                               семья друзья</a:t>
            </a:r>
            <a:endParaRPr lang="ru-RU" sz="280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585" name="Rectangle 6"/>
          <p:cNvSpPr>
            <a:spLocks noChangeArrowheads="1"/>
          </p:cNvSpPr>
          <p:nvPr/>
        </p:nvSpPr>
        <p:spPr bwMode="auto">
          <a:xfrm>
            <a:off x="2279650" y="3733801"/>
            <a:ext cx="11582400" cy="310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Любовь                                                     Здоровье</a:t>
            </a:r>
            <a:endParaRPr lang="ru-RU" sz="280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80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80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Свободное                                                Деньги</a:t>
            </a:r>
            <a:endParaRPr lang="ru-RU" sz="280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Время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80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Карьера</a:t>
            </a:r>
            <a:endParaRPr lang="ru-RU" sz="280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Блок-схема: узел суммирования 1"/>
          <p:cNvSpPr/>
          <p:nvPr/>
        </p:nvSpPr>
        <p:spPr>
          <a:xfrm rot="18775286">
            <a:off x="5157047" y="3628000"/>
            <a:ext cx="1388119" cy="1438059"/>
          </a:xfrm>
          <a:prstGeom prst="flowChartSummingJunction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H="1">
            <a:off x="5336013" y="3820861"/>
            <a:ext cx="945302" cy="101650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5378456" y="3857334"/>
            <a:ext cx="908279" cy="99454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V="1">
            <a:off x="5880101" y="3090611"/>
            <a:ext cx="0" cy="517022"/>
          </a:xfrm>
          <a:prstGeom prst="straightConnector1">
            <a:avLst/>
          </a:prstGeom>
          <a:ln w="34925"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406638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645</TotalTime>
  <Words>983</Words>
  <Application>Microsoft Office PowerPoint</Application>
  <PresentationFormat>Произвольный</PresentationFormat>
  <Paragraphs>207</Paragraphs>
  <Slides>21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Почти все способы целеполагания, которые мне известны!</vt:lpstr>
      <vt:lpstr>Переписывать каждый день!</vt:lpstr>
      <vt:lpstr>Фильм «СЕКРЕТ» </vt:lpstr>
      <vt:lpstr>Пирамида Б. Франклина:  6 этажей планирования своей жизни</vt:lpstr>
      <vt:lpstr>Ваше направление и предназначение поможет указать образ будущего «Я»</vt:lpstr>
      <vt:lpstr>Цели как ориентиры для инвестиций</vt:lpstr>
      <vt:lpstr>Ежедневник Бодо Шефера</vt:lpstr>
      <vt:lpstr>Цели  по значимости                         по масштабу</vt:lpstr>
      <vt:lpstr>Колесо жизни и 1 000 000 $</vt:lpstr>
      <vt:lpstr>Инвестиционный парус</vt:lpstr>
      <vt:lpstr>Критерий важности целей: </vt:lpstr>
      <vt:lpstr>Французское плетение </vt:lpstr>
      <vt:lpstr>Алгоритм картины будущего:</vt:lpstr>
      <vt:lpstr>«Золотые корабли» </vt:lpstr>
      <vt:lpstr>Список негативных целей        (Чего я не хочу)</vt:lpstr>
      <vt:lpstr>Список невероятностей</vt:lpstr>
      <vt:lpstr>Мечта или конкретная цель? </vt:lpstr>
      <vt:lpstr>Дримса (способ проверки возможной цели)</vt:lpstr>
      <vt:lpstr>Контрольные точки от Николая Козлова</vt:lpstr>
      <vt:lpstr>СЕГОДНЯ, первый день твоей оставшейся жизни!</vt:lpstr>
      <vt:lpstr>Вопросы по пройденному материалу ;)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Все способы целеполагания, которые мне известны!</dc:title>
  <dc:creator>Станислав Луткин</dc:creator>
  <cp:lastModifiedBy>НТГСПА</cp:lastModifiedBy>
  <cp:revision>19</cp:revision>
  <dcterms:created xsi:type="dcterms:W3CDTF">2016-10-05T03:28:41Z</dcterms:created>
  <dcterms:modified xsi:type="dcterms:W3CDTF">2016-10-21T06:06:41Z</dcterms:modified>
</cp:coreProperties>
</file>